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2"/>
  </p:notesMasterIdLst>
  <p:handoutMasterIdLst>
    <p:handoutMasterId r:id="rId33"/>
  </p:handoutMasterIdLst>
  <p:sldIdLst>
    <p:sldId id="298" r:id="rId5"/>
    <p:sldId id="300" r:id="rId6"/>
    <p:sldId id="301" r:id="rId7"/>
    <p:sldId id="283" r:id="rId8"/>
    <p:sldId id="296" r:id="rId9"/>
    <p:sldId id="271" r:id="rId10"/>
    <p:sldId id="302" r:id="rId11"/>
    <p:sldId id="297" r:id="rId12"/>
    <p:sldId id="292" r:id="rId13"/>
    <p:sldId id="284" r:id="rId14"/>
    <p:sldId id="293" r:id="rId15"/>
    <p:sldId id="294" r:id="rId16"/>
    <p:sldId id="295" r:id="rId17"/>
    <p:sldId id="263" r:id="rId18"/>
    <p:sldId id="268" r:id="rId19"/>
    <p:sldId id="265" r:id="rId20"/>
    <p:sldId id="267" r:id="rId21"/>
    <p:sldId id="269" r:id="rId22"/>
    <p:sldId id="303" r:id="rId23"/>
    <p:sldId id="280" r:id="rId24"/>
    <p:sldId id="278" r:id="rId25"/>
    <p:sldId id="277" r:id="rId26"/>
    <p:sldId id="276" r:id="rId27"/>
    <p:sldId id="285" r:id="rId28"/>
    <p:sldId id="257" r:id="rId29"/>
    <p:sldId id="256" r:id="rId30"/>
    <p:sldId id="259"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712" autoAdjust="0"/>
  </p:normalViewPr>
  <p:slideViewPr>
    <p:cSldViewPr snapToGrid="0">
      <p:cViewPr>
        <p:scale>
          <a:sx n="98" d="100"/>
          <a:sy n="98" d="100"/>
        </p:scale>
        <p:origin x="300" y="450"/>
      </p:cViewPr>
      <p:guideLst/>
    </p:cSldViewPr>
  </p:slideViewPr>
  <p:outlineViewPr>
    <p:cViewPr>
      <p:scale>
        <a:sx n="33" d="100"/>
        <a:sy n="33" d="100"/>
      </p:scale>
      <p:origin x="0" y="-942"/>
    </p:cViewPr>
  </p:outlineViewPr>
  <p:notesTextViewPr>
    <p:cViewPr>
      <p:scale>
        <a:sx n="3" d="2"/>
        <a:sy n="3" d="2"/>
      </p:scale>
      <p:origin x="0" y="0"/>
    </p:cViewPr>
  </p:notesTextViewPr>
  <p:sorterViewPr>
    <p:cViewPr>
      <p:scale>
        <a:sx n="75" d="100"/>
        <a:sy n="75" d="100"/>
      </p:scale>
      <p:origin x="0" y="0"/>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Gross Revenue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3"/>
            </a:solidFill>
            <a:ln>
              <a:noFill/>
            </a:ln>
            <a:effectLst/>
          </c:spPr>
          <c:invertIfNegative val="0"/>
          <c:dPt>
            <c:idx val="1"/>
            <c:invertIfNegative val="0"/>
            <c:bubble3D val="0"/>
            <c:spPr>
              <a:solidFill>
                <a:schemeClr val="accent2"/>
              </a:solidFill>
              <a:ln>
                <a:noFill/>
              </a:ln>
              <a:effectLst/>
            </c:spPr>
            <c:extLst>
              <c:ext xmlns:c16="http://schemas.microsoft.com/office/drawing/2014/chart" uri="{C3380CC4-5D6E-409C-BE32-E72D297353CC}">
                <c16:uniqueId val="{00000001-0ADA-48E7-A321-402E979D2202}"/>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3-0ADA-48E7-A321-402E979D2202}"/>
              </c:ext>
            </c:extLst>
          </c:dPt>
          <c:dPt>
            <c:idx val="4"/>
            <c:invertIfNegative val="0"/>
            <c:bubble3D val="0"/>
            <c:spPr>
              <a:solidFill>
                <a:schemeClr val="accent4"/>
              </a:solidFill>
              <a:ln>
                <a:noFill/>
              </a:ln>
              <a:effectLst/>
            </c:spPr>
            <c:extLst>
              <c:ext xmlns:c16="http://schemas.microsoft.com/office/drawing/2014/chart" uri="{C3380CC4-5D6E-409C-BE32-E72D297353CC}">
                <c16:uniqueId val="{00000005-0ADA-48E7-A321-402E979D2202}"/>
              </c:ext>
            </c:extLst>
          </c:dPt>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extLst>
            <c:ext xmlns:c16="http://schemas.microsoft.com/office/drawing/2014/chart" uri="{C3380CC4-5D6E-409C-BE32-E72D297353CC}">
              <c16:uniqueId val="{00000006-0ADA-48E7-A321-402E979D2202}"/>
            </c:ext>
          </c:extLst>
        </c:ser>
        <c:dLbls>
          <c:showLegendKey val="0"/>
          <c:showVal val="0"/>
          <c:showCatName val="0"/>
          <c:showSerName val="0"/>
          <c:showPercent val="0"/>
          <c:showBubbleSize val="0"/>
        </c:dLbls>
        <c:gapWidth val="25"/>
        <c:axId val="1000041416"/>
        <c:axId val="1000041744"/>
      </c:barChart>
      <c:catAx>
        <c:axId val="1000041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744"/>
        <c:crosses val="autoZero"/>
        <c:auto val="1"/>
        <c:lblAlgn val="ctr"/>
        <c:lblOffset val="100"/>
        <c:noMultiLvlLbl val="0"/>
      </c:catAx>
      <c:valAx>
        <c:axId val="1000041744"/>
        <c:scaling>
          <c:orientation val="minMax"/>
        </c:scaling>
        <c:delete val="0"/>
        <c:axPos val="l"/>
        <c:majorGridlines>
          <c:spPr>
            <a:ln w="9525" cap="flat" cmpd="sng" algn="ctr">
              <a:solidFill>
                <a:schemeClr val="tx1">
                  <a:lumMod val="15000"/>
                  <a:lumOff val="85000"/>
                </a:schemeClr>
              </a:solidFill>
              <a:round/>
            </a:ln>
            <a:effectLst/>
          </c:spPr>
        </c:majorGridlines>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Company Sales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doughnutChart>
        <c:varyColors val="1"/>
        <c:ser>
          <c:idx val="0"/>
          <c:order val="0"/>
          <c:tx>
            <c:strRef>
              <c:f>Sheet1!$B$1</c:f>
              <c:strCache>
                <c:ptCount val="1"/>
                <c:pt idx="0">
                  <c:v>Series 1</c:v>
                </c:pt>
              </c:strCache>
            </c:strRef>
          </c:tx>
          <c:spPr>
            <a:solidFill>
              <a:schemeClr val="accent3"/>
            </a:solidFill>
          </c:spPr>
          <c:dPt>
            <c:idx val="0"/>
            <c:bubble3D val="0"/>
            <c:spPr>
              <a:solidFill>
                <a:schemeClr val="accent3"/>
              </a:solidFill>
              <a:ln>
                <a:noFill/>
              </a:ln>
              <a:effectLst/>
            </c:spPr>
            <c:extLst>
              <c:ext xmlns:c16="http://schemas.microsoft.com/office/drawing/2014/chart" uri="{C3380CC4-5D6E-409C-BE32-E72D297353CC}">
                <c16:uniqueId val="{00000007-BEFA-4A5E-AB52-FBB4B74C74A7}"/>
              </c:ext>
            </c:extLst>
          </c:dPt>
          <c:dPt>
            <c:idx val="1"/>
            <c:bubble3D val="0"/>
            <c:spPr>
              <a:solidFill>
                <a:schemeClr val="accent2"/>
              </a:solidFill>
              <a:ln>
                <a:noFill/>
              </a:ln>
              <a:effectLst/>
            </c:spPr>
            <c:extLst>
              <c:ext xmlns:c16="http://schemas.microsoft.com/office/drawing/2014/chart" uri="{C3380CC4-5D6E-409C-BE32-E72D297353CC}">
                <c16:uniqueId val="{00000001-0ADA-48E7-A321-402E979D2202}"/>
              </c:ext>
            </c:extLst>
          </c:dPt>
          <c:dPt>
            <c:idx val="2"/>
            <c:bubble3D val="0"/>
            <c:spPr>
              <a:solidFill>
                <a:schemeClr val="accent3"/>
              </a:solidFill>
              <a:ln>
                <a:noFill/>
              </a:ln>
              <a:effectLst/>
            </c:spPr>
            <c:extLst>
              <c:ext xmlns:c16="http://schemas.microsoft.com/office/drawing/2014/chart" uri="{C3380CC4-5D6E-409C-BE32-E72D297353CC}">
                <c16:uniqueId val="{00000006-BEFA-4A5E-AB52-FBB4B74C74A7}"/>
              </c:ext>
            </c:extLst>
          </c:dPt>
          <c:dPt>
            <c:idx val="3"/>
            <c:bubble3D val="0"/>
            <c:spPr>
              <a:solidFill>
                <a:schemeClr val="accent1"/>
              </a:solidFill>
              <a:ln>
                <a:noFill/>
              </a:ln>
              <a:effectLst/>
            </c:spPr>
            <c:extLst>
              <c:ext xmlns:c16="http://schemas.microsoft.com/office/drawing/2014/chart" uri="{C3380CC4-5D6E-409C-BE32-E72D297353CC}">
                <c16:uniqueId val="{00000003-0ADA-48E7-A321-402E979D2202}"/>
              </c:ext>
            </c:extLst>
          </c:dPt>
          <c:dPt>
            <c:idx val="4"/>
            <c:bubble3D val="0"/>
            <c:spPr>
              <a:solidFill>
                <a:schemeClr val="accent4"/>
              </a:solidFill>
              <a:ln>
                <a:noFill/>
              </a:ln>
              <a:effectLst/>
            </c:spPr>
            <c:extLst>
              <c:ext xmlns:c16="http://schemas.microsoft.com/office/drawing/2014/chart" uri="{C3380CC4-5D6E-409C-BE32-E72D297353CC}">
                <c16:uniqueId val="{00000005-0ADA-48E7-A321-402E979D2202}"/>
              </c:ext>
            </c:extLst>
          </c:dPt>
          <c:dLbls>
            <c:dLbl>
              <c:idx val="0"/>
              <c:delete val="1"/>
              <c:extLst>
                <c:ext xmlns:c15="http://schemas.microsoft.com/office/drawing/2012/chart" uri="{CE6537A1-D6FC-4f65-9D91-7224C49458BB}"/>
                <c:ext xmlns:c16="http://schemas.microsoft.com/office/drawing/2014/chart" uri="{C3380CC4-5D6E-409C-BE32-E72D297353CC}">
                  <c16:uniqueId val="{00000007-BEFA-4A5E-AB52-FBB4B74C74A7}"/>
                </c:ext>
              </c:extLst>
            </c:dLbl>
            <c:dLbl>
              <c:idx val="1"/>
              <c:layout>
                <c:manualLayout>
                  <c:x val="-0.11615923344937455"/>
                  <c:y val="-0.14002523289348653"/>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0ADA-48E7-A321-402E979D2202}"/>
                </c:ext>
              </c:extLst>
            </c:dLbl>
            <c:dLbl>
              <c:idx val="2"/>
              <c:layout>
                <c:manualLayout>
                  <c:x val="0.13864166572989867"/>
                  <c:y val="-0.15145586415009771"/>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BEFA-4A5E-AB52-FBB4B74C74A7}"/>
                </c:ext>
              </c:extLst>
            </c:dLbl>
            <c:dLbl>
              <c:idx val="3"/>
              <c:layout>
                <c:manualLayout>
                  <c:x val="6.9525299079784011E-2"/>
                  <c:y val="0.28576578141527864"/>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0ADA-48E7-A321-402E979D2202}"/>
                </c:ext>
              </c:extLst>
            </c:dLbl>
            <c:dLbl>
              <c:idx val="4"/>
              <c:layout>
                <c:manualLayout>
                  <c:x val="-8.1787666114047294E-2"/>
                  <c:y val="0.22861262513222283"/>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0ADA-48E7-A321-402E979D2202}"/>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1"/>
            <c:showVal val="1"/>
            <c:showCatName val="0"/>
            <c:showSerName val="0"/>
            <c:showPercent val="0"/>
            <c:showBubbleSize val="0"/>
            <c:showLeaderLines val="0"/>
            <c:extLst>
              <c:ext xmlns:c15="http://schemas.microsoft.com/office/drawing/2012/chart" uri="{CE6537A1-D6FC-4f65-9D91-7224C49458BB}"/>
            </c:extLst>
          </c:dLbls>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extLst>
            <c:ext xmlns:c16="http://schemas.microsoft.com/office/drawing/2014/chart" uri="{C3380CC4-5D6E-409C-BE32-E72D297353CC}">
              <c16:uniqueId val="{00000006-0ADA-48E7-A321-402E979D2202}"/>
            </c:ext>
          </c:extLst>
        </c:ser>
        <c:dLbls>
          <c:showLegendKey val="0"/>
          <c:showVal val="0"/>
          <c:showCatName val="0"/>
          <c:showSerName val="0"/>
          <c:showPercent val="0"/>
          <c:showBubbleSize val="0"/>
          <c:showLeaderLines val="0"/>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Revenue</a:t>
            </a:r>
            <a:r>
              <a:rPr lang="en-US" baseline="0" dirty="0">
                <a:solidFill>
                  <a:schemeClr val="tx1">
                    <a:lumMod val="75000"/>
                    <a:lumOff val="25000"/>
                  </a:schemeClr>
                </a:solidFill>
              </a:rPr>
              <a:t> Over Time</a:t>
            </a:r>
            <a:endParaRPr lang="en-US" dirty="0">
              <a:solidFill>
                <a:schemeClr val="tx1">
                  <a:lumMod val="75000"/>
                  <a:lumOff val="25000"/>
                </a:schemeClr>
              </a:solidFill>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lineChart>
        <c:grouping val="stacked"/>
        <c:varyColors val="0"/>
        <c:ser>
          <c:idx val="0"/>
          <c:order val="0"/>
          <c:tx>
            <c:strRef>
              <c:f>Sheet1!$B$1</c:f>
              <c:strCache>
                <c:ptCount val="1"/>
                <c:pt idx="0">
                  <c:v>Series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Pt>
            <c:idx val="1"/>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1-0ADA-48E7-A321-402E979D2202}"/>
              </c:ext>
            </c:extLst>
          </c:dPt>
          <c:dPt>
            <c:idx val="3"/>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3-0ADA-48E7-A321-402E979D2202}"/>
              </c:ext>
            </c:extLst>
          </c:dPt>
          <c:dPt>
            <c:idx val="4"/>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5-0ADA-48E7-A321-402E979D2202}"/>
              </c:ext>
            </c:extLst>
          </c:dPt>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smooth val="0"/>
          <c:extLst>
            <c:ext xmlns:c16="http://schemas.microsoft.com/office/drawing/2014/chart" uri="{C3380CC4-5D6E-409C-BE32-E72D297353CC}">
              <c16:uniqueId val="{00000006-0ADA-48E7-A321-402E979D2202}"/>
            </c:ext>
          </c:extLst>
        </c:ser>
        <c:dLbls>
          <c:showLegendKey val="0"/>
          <c:showVal val="0"/>
          <c:showCatName val="0"/>
          <c:showSerName val="0"/>
          <c:showPercent val="0"/>
          <c:showBubbleSize val="0"/>
        </c:dLbls>
        <c:marker val="1"/>
        <c:smooth val="0"/>
        <c:axId val="1000041416"/>
        <c:axId val="1000041744"/>
      </c:lineChart>
      <c:catAx>
        <c:axId val="1000041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744"/>
        <c:crosses val="autoZero"/>
        <c:auto val="1"/>
        <c:lblAlgn val="ctr"/>
        <c:lblOffset val="100"/>
        <c:noMultiLvlLbl val="0"/>
      </c:catAx>
      <c:valAx>
        <c:axId val="1000041744"/>
        <c:scaling>
          <c:orientation val="minMax"/>
        </c:scaling>
        <c:delete val="0"/>
        <c:axPos val="l"/>
        <c:majorGridlines>
          <c:spPr>
            <a:ln w="9525" cap="flat" cmpd="sng" algn="ctr">
              <a:solidFill>
                <a:schemeClr val="tx1">
                  <a:lumMod val="15000"/>
                  <a:lumOff val="85000"/>
                </a:schemeClr>
              </a:solidFill>
              <a:round/>
            </a:ln>
            <a:effectLst/>
          </c:spPr>
        </c:majorGridlines>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1/15/2021</a:t>
            </a:fld>
            <a:endParaRPr lang="en-US"/>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svg>
</file>

<file path=ppt/media/image12.png>
</file>

<file path=ppt/media/image14.jpeg>
</file>

<file path=ppt/media/image15.jpg>
</file>

<file path=ppt/media/image16.jpeg>
</file>

<file path=ppt/media/image17.jpeg>
</file>

<file path=ppt/media/image18.png>
</file>

<file path=ppt/media/image19.svg>
</file>

<file path=ppt/media/image2.jpg>
</file>

<file path=ppt/media/image20.jpeg>
</file>

<file path=ppt/media/image21.jpeg>
</file>

<file path=ppt/media/image22.jpeg>
</file>

<file path=ppt/media/image23.jpeg>
</file>

<file path=ppt/media/image24.png>
</file>

<file path=ppt/media/image25.png>
</file>

<file path=ppt/media/image26.svg>
</file>

<file path=ppt/media/image27.jpeg>
</file>

<file path=ppt/media/image28.jpeg>
</file>

<file path=ppt/media/image3.png>
</file>

<file path=ppt/media/image4.jpg>
</file>

<file path=ppt/media/image5.jpg>
</file>

<file path=ppt/media/image6.jp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1/15/2021</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6</a:t>
            </a:fld>
            <a:endParaRPr lang="en-US" dirty="0"/>
          </a:p>
        </p:txBody>
      </p:sp>
    </p:spTree>
    <p:extLst>
      <p:ext uri="{BB962C8B-B14F-4D97-AF65-F5344CB8AC3E}">
        <p14:creationId xmlns:p14="http://schemas.microsoft.com/office/powerpoint/2010/main" val="1918639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22</a:t>
            </a:fld>
            <a:endParaRPr lang="en-US" dirty="0"/>
          </a:p>
        </p:txBody>
      </p:sp>
    </p:spTree>
    <p:extLst>
      <p:ext uri="{BB962C8B-B14F-4D97-AF65-F5344CB8AC3E}">
        <p14:creationId xmlns:p14="http://schemas.microsoft.com/office/powerpoint/2010/main" val="22004710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23</a:t>
            </a:fld>
            <a:endParaRPr lang="en-US" dirty="0"/>
          </a:p>
        </p:txBody>
      </p:sp>
    </p:spTree>
    <p:extLst>
      <p:ext uri="{BB962C8B-B14F-4D97-AF65-F5344CB8AC3E}">
        <p14:creationId xmlns:p14="http://schemas.microsoft.com/office/powerpoint/2010/main" val="2268654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14</a:t>
            </a:fld>
            <a:endParaRPr lang="en-US" dirty="0"/>
          </a:p>
        </p:txBody>
      </p:sp>
    </p:spTree>
    <p:extLst>
      <p:ext uri="{BB962C8B-B14F-4D97-AF65-F5344CB8AC3E}">
        <p14:creationId xmlns:p14="http://schemas.microsoft.com/office/powerpoint/2010/main" val="2860557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15</a:t>
            </a:fld>
            <a:endParaRPr lang="en-US" dirty="0"/>
          </a:p>
        </p:txBody>
      </p:sp>
    </p:spTree>
    <p:extLst>
      <p:ext uri="{BB962C8B-B14F-4D97-AF65-F5344CB8AC3E}">
        <p14:creationId xmlns:p14="http://schemas.microsoft.com/office/powerpoint/2010/main" val="10980269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16</a:t>
            </a:fld>
            <a:endParaRPr lang="en-US" dirty="0"/>
          </a:p>
        </p:txBody>
      </p:sp>
    </p:spTree>
    <p:extLst>
      <p:ext uri="{BB962C8B-B14F-4D97-AF65-F5344CB8AC3E}">
        <p14:creationId xmlns:p14="http://schemas.microsoft.com/office/powerpoint/2010/main" val="2140715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17</a:t>
            </a:fld>
            <a:endParaRPr lang="en-US" dirty="0"/>
          </a:p>
        </p:txBody>
      </p:sp>
    </p:spTree>
    <p:extLst>
      <p:ext uri="{BB962C8B-B14F-4D97-AF65-F5344CB8AC3E}">
        <p14:creationId xmlns:p14="http://schemas.microsoft.com/office/powerpoint/2010/main" val="3618213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18</a:t>
            </a:fld>
            <a:endParaRPr lang="en-US" dirty="0"/>
          </a:p>
        </p:txBody>
      </p:sp>
    </p:spTree>
    <p:extLst>
      <p:ext uri="{BB962C8B-B14F-4D97-AF65-F5344CB8AC3E}">
        <p14:creationId xmlns:p14="http://schemas.microsoft.com/office/powerpoint/2010/main" val="3497515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19</a:t>
            </a:fld>
            <a:endParaRPr lang="en-US" dirty="0"/>
          </a:p>
        </p:txBody>
      </p:sp>
    </p:spTree>
    <p:extLst>
      <p:ext uri="{BB962C8B-B14F-4D97-AF65-F5344CB8AC3E}">
        <p14:creationId xmlns:p14="http://schemas.microsoft.com/office/powerpoint/2010/main" val="2066031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20</a:t>
            </a:fld>
            <a:endParaRPr lang="en-US" dirty="0"/>
          </a:p>
        </p:txBody>
      </p:sp>
    </p:spTree>
    <p:extLst>
      <p:ext uri="{BB962C8B-B14F-4D97-AF65-F5344CB8AC3E}">
        <p14:creationId xmlns:p14="http://schemas.microsoft.com/office/powerpoint/2010/main" val="37285692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21</a:t>
            </a:fld>
            <a:endParaRPr lang="en-US" dirty="0"/>
          </a:p>
        </p:txBody>
      </p:sp>
    </p:spTree>
    <p:extLst>
      <p:ext uri="{BB962C8B-B14F-4D97-AF65-F5344CB8AC3E}">
        <p14:creationId xmlns:p14="http://schemas.microsoft.com/office/powerpoint/2010/main" val="1772151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804025"/>
          </a:xfrm>
          <a:solidFill>
            <a:schemeClr val="bg1">
              <a:lumMod val="85000"/>
            </a:schemeClr>
          </a:solidFill>
        </p:spPr>
        <p:txBody>
          <a:bodyPr tIns="1728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891552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857760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11" name="Text Placeholder 2">
            <a:extLst>
              <a:ext uri="{FF2B5EF4-FFF2-40B4-BE49-F238E27FC236}">
                <a16:creationId xmlns:a16="http://schemas.microsoft.com/office/drawing/2014/main" id="{14B95064-E6BF-43CD-ACBD-6363E8D9BF6A}"/>
              </a:ext>
            </a:extLst>
          </p:cNvPr>
          <p:cNvSpPr>
            <a:spLocks noGrp="1"/>
          </p:cNvSpPr>
          <p:nvPr>
            <p:ph type="body" idx="1"/>
          </p:nvPr>
        </p:nvSpPr>
        <p:spPr>
          <a:xfrm>
            <a:off x="0" y="4114627"/>
            <a:ext cx="5956300" cy="1095056"/>
          </a:xfrm>
          <a:solidFill>
            <a:schemeClr val="tx1">
              <a:alpha val="80000"/>
            </a:schemeClr>
          </a:solidFill>
        </p:spPr>
        <p:txBody>
          <a:bodyPr vert="horz" lIns="252000" tIns="180000" rIns="180000" bIns="180000" rtlCol="0">
            <a:noAutofit/>
          </a:bodyPr>
          <a:lstStyle>
            <a:lvl1pPr marL="0" indent="0" algn="l">
              <a:buNone/>
              <a:defRPr lang="en-US">
                <a:solidFill>
                  <a:schemeClr val="bg1"/>
                </a:solidFill>
              </a:defRPr>
            </a:lvl1pPr>
          </a:lstStyle>
          <a:p>
            <a:pPr marL="266700" lvl="0" indent="-266700"/>
            <a:r>
              <a:rPr lang="en-US" noProof="0"/>
              <a:t>Click to edit Master text styles</a:t>
            </a:r>
          </a:p>
        </p:txBody>
      </p:sp>
    </p:spTree>
    <p:extLst>
      <p:ext uri="{BB962C8B-B14F-4D97-AF65-F5344CB8AC3E}">
        <p14:creationId xmlns:p14="http://schemas.microsoft.com/office/powerpoint/2010/main" val="39825637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008000"/>
            <a:ext cx="11328000" cy="5183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62075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9" name="Content Placeholder 3">
            <a:extLst>
              <a:ext uri="{FF2B5EF4-FFF2-40B4-BE49-F238E27FC236}">
                <a16:creationId xmlns:a16="http://schemas.microsoft.com/office/drawing/2014/main" id="{EE1E0B79-3CC8-4DCF-8AEC-AC43BC9A3048}"/>
              </a:ext>
            </a:extLst>
          </p:cNvPr>
          <p:cNvSpPr>
            <a:spLocks noGrp="1"/>
          </p:cNvSpPr>
          <p:nvPr>
            <p:ph sz="half" idx="2"/>
          </p:nvPr>
        </p:nvSpPr>
        <p:spPr>
          <a:xfrm>
            <a:off x="6311886" y="1007250"/>
            <a:ext cx="5460114" cy="5169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15546508-E26C-46CD-8939-D20E71BF4ED7}"/>
              </a:ext>
            </a:extLst>
          </p:cNvPr>
          <p:cNvSpPr>
            <a:spLocks noGrp="1"/>
          </p:cNvSpPr>
          <p:nvPr>
            <p:ph sz="half" idx="1"/>
          </p:nvPr>
        </p:nvSpPr>
        <p:spPr>
          <a:xfrm>
            <a:off x="431999" y="1007250"/>
            <a:ext cx="5448115" cy="5169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6155533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016231"/>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2" name="Rectangle 11" descr="Accent bar right&#10;">
            <a:extLst>
              <a:ext uri="{FF2B5EF4-FFF2-40B4-BE49-F238E27FC236}">
                <a16:creationId xmlns:a16="http://schemas.microsoft.com/office/drawing/2014/main" id="{3E8A46E0-47C2-4441-B7DD-F621A80F1FC8}"/>
              </a:ext>
              <a:ext uri="{C183D7F6-B498-43B3-948B-1728B52AA6E4}">
                <adec:decorative xmlns:adec="http://schemas.microsoft.com/office/drawing/2017/decorative" val="1"/>
              </a:ext>
            </a:extLst>
          </p:cNvPr>
          <p:cNvSpPr/>
          <p:nvPr userDrawn="1"/>
        </p:nvSpPr>
        <p:spPr>
          <a:xfrm>
            <a:off x="6299887" y="1016231"/>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Text Placeholder 2">
            <a:extLst>
              <a:ext uri="{FF2B5EF4-FFF2-40B4-BE49-F238E27FC236}">
                <a16:creationId xmlns:a16="http://schemas.microsoft.com/office/drawing/2014/main" id="{D902C307-6561-4E11-9899-1F34830AE8AB}"/>
              </a:ext>
            </a:extLst>
          </p:cNvPr>
          <p:cNvSpPr>
            <a:spLocks noGrp="1"/>
          </p:cNvSpPr>
          <p:nvPr>
            <p:ph type="body" idx="1"/>
          </p:nvPr>
        </p:nvSpPr>
        <p:spPr>
          <a:xfrm>
            <a:off x="431800" y="1224128"/>
            <a:ext cx="5448115"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6" name="Text Placeholder 4">
            <a:extLst>
              <a:ext uri="{FF2B5EF4-FFF2-40B4-BE49-F238E27FC236}">
                <a16:creationId xmlns:a16="http://schemas.microsoft.com/office/drawing/2014/main" id="{CD73439B-6B1B-47C5-B2B0-409015FB3398}"/>
              </a:ext>
            </a:extLst>
          </p:cNvPr>
          <p:cNvSpPr>
            <a:spLocks noGrp="1"/>
          </p:cNvSpPr>
          <p:nvPr>
            <p:ph type="body" sz="quarter" idx="3"/>
          </p:nvPr>
        </p:nvSpPr>
        <p:spPr>
          <a:xfrm>
            <a:off x="6312086" y="1224128"/>
            <a:ext cx="5447914"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5">
            <a:extLst>
              <a:ext uri="{FF2B5EF4-FFF2-40B4-BE49-F238E27FC236}">
                <a16:creationId xmlns:a16="http://schemas.microsoft.com/office/drawing/2014/main" id="{12AC6878-44C6-4445-A225-70C0DC482EDF}"/>
              </a:ext>
            </a:extLst>
          </p:cNvPr>
          <p:cNvSpPr>
            <a:spLocks noGrp="1"/>
          </p:cNvSpPr>
          <p:nvPr>
            <p:ph sz="quarter" idx="4"/>
          </p:nvPr>
        </p:nvSpPr>
        <p:spPr>
          <a:xfrm>
            <a:off x="6299886" y="1955731"/>
            <a:ext cx="5447914" cy="423393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8" name="Content Placeholder 3">
            <a:extLst>
              <a:ext uri="{FF2B5EF4-FFF2-40B4-BE49-F238E27FC236}">
                <a16:creationId xmlns:a16="http://schemas.microsoft.com/office/drawing/2014/main" id="{6D675DA8-374F-4915-973A-53612A41FFC1}"/>
              </a:ext>
            </a:extLst>
          </p:cNvPr>
          <p:cNvSpPr>
            <a:spLocks noGrp="1"/>
          </p:cNvSpPr>
          <p:nvPr>
            <p:ph sz="half" idx="2"/>
          </p:nvPr>
        </p:nvSpPr>
        <p:spPr>
          <a:xfrm>
            <a:off x="431800" y="1943031"/>
            <a:ext cx="5447914" cy="424663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253150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Content Placeholder 2">
            <a:extLst>
              <a:ext uri="{FF2B5EF4-FFF2-40B4-BE49-F238E27FC236}">
                <a16:creationId xmlns:a16="http://schemas.microsoft.com/office/drawing/2014/main" id="{85B68CA9-AC4C-4D15-9BA1-A9F1AC5606DA}"/>
              </a:ext>
            </a:extLst>
          </p:cNvPr>
          <p:cNvSpPr>
            <a:spLocks noGrp="1"/>
          </p:cNvSpPr>
          <p:nvPr>
            <p:ph idx="1"/>
          </p:nvPr>
        </p:nvSpPr>
        <p:spPr>
          <a:xfrm>
            <a:off x="4788816" y="432001"/>
            <a:ext cx="6971184" cy="5429050"/>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3">
            <a:extLst>
              <a:ext uri="{FF2B5EF4-FFF2-40B4-BE49-F238E27FC236}">
                <a16:creationId xmlns:a16="http://schemas.microsoft.com/office/drawing/2014/main" id="{29B24D8A-D8A5-4F57-A260-A4CF75FCB3BD}"/>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8014327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9" name="Text Placeholder 3">
            <a:extLst>
              <a:ext uri="{FF2B5EF4-FFF2-40B4-BE49-F238E27FC236}">
                <a16:creationId xmlns:a16="http://schemas.microsoft.com/office/drawing/2014/main" id="{3E50A411-2E68-4F4D-B4BC-62E87C633658}"/>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0" name="Picture Placeholder 2">
            <a:extLst>
              <a:ext uri="{FF2B5EF4-FFF2-40B4-BE49-F238E27FC236}">
                <a16:creationId xmlns:a16="http://schemas.microsoft.com/office/drawing/2014/main" id="{2FBF39A8-0BD5-48FD-9993-F595D4F727C1}"/>
              </a:ext>
            </a:extLst>
          </p:cNvPr>
          <p:cNvSpPr>
            <a:spLocks noGrp="1"/>
          </p:cNvSpPr>
          <p:nvPr>
            <p:ph type="pic" idx="1"/>
          </p:nvPr>
        </p:nvSpPr>
        <p:spPr>
          <a:xfrm>
            <a:off x="4788816" y="432001"/>
            <a:ext cx="6971184" cy="54290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2040633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235700" y="2204792"/>
            <a:ext cx="5956300" cy="1944000"/>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6235700" y="4148860"/>
            <a:ext cx="5956300" cy="1100565"/>
          </a:xfrm>
          <a:solidFill>
            <a:schemeClr val="tx1">
              <a:alpha val="80000"/>
            </a:schemeClr>
          </a:solidFill>
        </p:spPr>
        <p:txBody>
          <a:bodyPr lIns="180000" tIns="180000" rIns="252000" bIns="180000"/>
          <a:lstStyle>
            <a:lvl1pPr marL="0" indent="0" algn="r">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524778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4371590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853CF994-8B2C-443F-B695-7378DD360DAA}"/>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1397670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
        <p:nvSpPr>
          <p:cNvPr id="6" name="Text Placeholder 5">
            <a:extLst>
              <a:ext uri="{FF2B5EF4-FFF2-40B4-BE49-F238E27FC236}">
                <a16:creationId xmlns:a16="http://schemas.microsoft.com/office/drawing/2014/main" id="{0DB3A426-6D4A-4D91-ACD6-A2C25BAE44E3}"/>
              </a:ext>
            </a:extLst>
          </p:cNvPr>
          <p:cNvSpPr>
            <a:spLocks noGrp="1"/>
          </p:cNvSpPr>
          <p:nvPr>
            <p:ph type="body" sz="quarter" idx="14"/>
          </p:nvPr>
        </p:nvSpPr>
        <p:spPr>
          <a:xfrm>
            <a:off x="1664370" y="2033588"/>
            <a:ext cx="8863262" cy="2790825"/>
          </a:xfrm>
        </p:spPr>
        <p:txBody>
          <a:bodyPr anchor="ctr"/>
          <a:lstStyle>
            <a:lvl1pPr marL="0" indent="0" algn="ctr">
              <a:buNone/>
              <a:defRPr sz="6000"/>
            </a:lvl1pPr>
            <a:lvl2pPr marL="266700" indent="0">
              <a:buNone/>
              <a:defRPr/>
            </a:lvl2pPr>
          </a:lstStyle>
          <a:p>
            <a:pPr lvl="0"/>
            <a:r>
              <a:rPr lang="en-US" noProof="0"/>
              <a:t>Click to edit Master text styles</a:t>
            </a:r>
          </a:p>
        </p:txBody>
      </p:sp>
    </p:spTree>
    <p:extLst>
      <p:ext uri="{BB962C8B-B14F-4D97-AF65-F5344CB8AC3E}">
        <p14:creationId xmlns:p14="http://schemas.microsoft.com/office/powerpoint/2010/main" val="28772436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9004335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Inside Opt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4D62240-1E88-4AF1-B533-E4A44C81DEF1}"/>
              </a:ext>
            </a:extLst>
          </p:cNvPr>
          <p:cNvSpPr/>
          <p:nvPr userDrawn="1"/>
        </p:nvSpPr>
        <p:spPr>
          <a:xfrm>
            <a:off x="0" y="3428995"/>
            <a:ext cx="4067695" cy="294235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dirty="0"/>
          </a:p>
        </p:txBody>
      </p:sp>
      <p:sp>
        <p:nvSpPr>
          <p:cNvPr id="2" name="Title 1">
            <a:extLst>
              <a:ext uri="{FF2B5EF4-FFF2-40B4-BE49-F238E27FC236}">
                <a16:creationId xmlns:a16="http://schemas.microsoft.com/office/drawing/2014/main" id="{39818D87-9017-48E8-9B89-B4C276E5C06B}"/>
              </a:ext>
            </a:extLst>
          </p:cNvPr>
          <p:cNvSpPr>
            <a:spLocks noGrp="1"/>
          </p:cNvSpPr>
          <p:nvPr>
            <p:ph type="ctrTitle" hasCustomPrompt="1"/>
          </p:nvPr>
        </p:nvSpPr>
        <p:spPr>
          <a:xfrm>
            <a:off x="4333702" y="677732"/>
            <a:ext cx="7577513" cy="322729"/>
          </a:xfrm>
          <a:prstGeom prst="rect">
            <a:avLst/>
          </a:prstGeom>
        </p:spPr>
        <p:txBody>
          <a:bodyPr vert="horz" lIns="0" tIns="45720" rIns="0" bIns="45720" rtlCol="0" anchor="ctr">
            <a:noAutofit/>
          </a:bodyPr>
          <a:lstStyle>
            <a:lvl1pPr>
              <a:defRPr lang="en-US" sz="1765" b="1" i="0" cap="none" spc="0" baseline="0" dirty="0">
                <a:solidFill>
                  <a:schemeClr val="tx2"/>
                </a:solidFill>
                <a:ea typeface="+mn-ea"/>
                <a:cs typeface="+mn-cs"/>
              </a:defRPr>
            </a:lvl1pPr>
          </a:lstStyle>
          <a:p>
            <a:pPr marL="0" lvl="0" indent="0" defTabSz="806867">
              <a:lnSpc>
                <a:spcPct val="100000"/>
              </a:lnSpc>
              <a:spcBef>
                <a:spcPts val="882"/>
              </a:spcBef>
              <a:buFont typeface="Arial" panose="020B0604020202020204" pitchFamily="34" charset="0"/>
            </a:pPr>
            <a:r>
              <a:rPr lang="en-US" dirty="0"/>
              <a:t>Add title here</a:t>
            </a:r>
          </a:p>
        </p:txBody>
      </p:sp>
      <p:cxnSp>
        <p:nvCxnSpPr>
          <p:cNvPr id="15" name="Straight Connector 14">
            <a:extLst>
              <a:ext uri="{FF2B5EF4-FFF2-40B4-BE49-F238E27FC236}">
                <a16:creationId xmlns:a16="http://schemas.microsoft.com/office/drawing/2014/main" id="{4C02D408-24F0-48D9-9651-58EF6575D3CA}"/>
              </a:ext>
            </a:extLst>
          </p:cNvPr>
          <p:cNvCxnSpPr>
            <a:cxnSpLocks/>
          </p:cNvCxnSpPr>
          <p:nvPr userDrawn="1"/>
        </p:nvCxnSpPr>
        <p:spPr>
          <a:xfrm>
            <a:off x="4411287" y="489857"/>
            <a:ext cx="1108364" cy="0"/>
          </a:xfrm>
          <a:prstGeom prst="line">
            <a:avLst/>
          </a:prstGeom>
          <a:ln w="60325"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BE684CA-499F-49C1-B233-507FE44E7C65}"/>
              </a:ext>
            </a:extLst>
          </p:cNvPr>
          <p:cNvCxnSpPr>
            <a:cxnSpLocks/>
          </p:cNvCxnSpPr>
          <p:nvPr userDrawn="1"/>
        </p:nvCxnSpPr>
        <p:spPr>
          <a:xfrm>
            <a:off x="354673" y="3803591"/>
            <a:ext cx="1108364" cy="0"/>
          </a:xfrm>
          <a:prstGeom prst="line">
            <a:avLst/>
          </a:prstGeom>
          <a:ln w="60325"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22" name="Text Placeholder 21">
            <a:extLst>
              <a:ext uri="{FF2B5EF4-FFF2-40B4-BE49-F238E27FC236}">
                <a16:creationId xmlns:a16="http://schemas.microsoft.com/office/drawing/2014/main" id="{55B5E731-82EE-4BF9-9BBF-10AE838CC47C}"/>
              </a:ext>
            </a:extLst>
          </p:cNvPr>
          <p:cNvSpPr>
            <a:spLocks noGrp="1"/>
          </p:cNvSpPr>
          <p:nvPr>
            <p:ph type="body" sz="quarter" idx="11"/>
          </p:nvPr>
        </p:nvSpPr>
        <p:spPr>
          <a:xfrm>
            <a:off x="4333702" y="1000461"/>
            <a:ext cx="3735185" cy="2202628"/>
          </a:xfrm>
        </p:spPr>
        <p:txBody>
          <a:bodyPr vert="horz" lIns="0" tIns="45720" rIns="45720" bIns="45720" rtlCol="0">
            <a:normAutofit/>
          </a:bodyPr>
          <a:lstStyle>
            <a:lvl1pPr marL="0" indent="0">
              <a:spcBef>
                <a:spcPts val="882"/>
              </a:spcBef>
              <a:buNone/>
              <a:defRPr lang="en-US" sz="971" b="0" spc="0" baseline="0" dirty="0"/>
            </a:lvl1pPr>
          </a:lstStyle>
          <a:p>
            <a:pPr marL="99365" lvl="0" indent="-99365" defTabSz="403433">
              <a:lnSpc>
                <a:spcPct val="150000"/>
              </a:lnSpc>
              <a:spcBef>
                <a:spcPts val="0"/>
              </a:spcBef>
            </a:pPr>
            <a:r>
              <a:rPr lang="en-US"/>
              <a:t>Click to edit Master text styles</a:t>
            </a:r>
          </a:p>
        </p:txBody>
      </p:sp>
      <p:sp>
        <p:nvSpPr>
          <p:cNvPr id="23" name="Text Placeholder 21">
            <a:extLst>
              <a:ext uri="{FF2B5EF4-FFF2-40B4-BE49-F238E27FC236}">
                <a16:creationId xmlns:a16="http://schemas.microsoft.com/office/drawing/2014/main" id="{47551B2B-39F7-4786-993B-A2D8AA16C81C}"/>
              </a:ext>
            </a:extLst>
          </p:cNvPr>
          <p:cNvSpPr>
            <a:spLocks noGrp="1"/>
          </p:cNvSpPr>
          <p:nvPr>
            <p:ph type="body" sz="quarter" idx="12"/>
          </p:nvPr>
        </p:nvSpPr>
        <p:spPr>
          <a:xfrm>
            <a:off x="8397702" y="1000461"/>
            <a:ext cx="3513513" cy="2202628"/>
          </a:xfrm>
        </p:spPr>
        <p:txBody>
          <a:bodyPr vert="horz" lIns="45720" tIns="45720" rIns="45720" bIns="45720" rtlCol="0">
            <a:normAutofit/>
          </a:bodyPr>
          <a:lstStyle>
            <a:lvl1pPr marL="0" indent="0">
              <a:spcBef>
                <a:spcPts val="882"/>
              </a:spcBef>
              <a:buNone/>
              <a:defRPr lang="en-US" sz="971" b="0" spc="0" baseline="0" dirty="0">
                <a:solidFill>
                  <a:schemeClr val="tx1"/>
                </a:solidFill>
              </a:defRPr>
            </a:lvl1pPr>
          </a:lstStyle>
          <a:p>
            <a:pPr marL="99365" lvl="0" indent="-99365" defTabSz="403433">
              <a:lnSpc>
                <a:spcPct val="150000"/>
              </a:lnSpc>
              <a:spcBef>
                <a:spcPts val="0"/>
              </a:spcBef>
            </a:pPr>
            <a:r>
              <a:rPr lang="en-US"/>
              <a:t>Click to edit Master text styles</a:t>
            </a:r>
          </a:p>
        </p:txBody>
      </p:sp>
      <p:sp>
        <p:nvSpPr>
          <p:cNvPr id="25" name="Picture Placeholder 24">
            <a:extLst>
              <a:ext uri="{FF2B5EF4-FFF2-40B4-BE49-F238E27FC236}">
                <a16:creationId xmlns:a16="http://schemas.microsoft.com/office/drawing/2014/main" id="{719DC747-7CF6-4CCB-AD63-815D60FC6F3E}"/>
              </a:ext>
            </a:extLst>
          </p:cNvPr>
          <p:cNvSpPr>
            <a:spLocks noGrp="1"/>
          </p:cNvSpPr>
          <p:nvPr>
            <p:ph type="pic" sz="quarter" idx="13"/>
          </p:nvPr>
        </p:nvSpPr>
        <p:spPr>
          <a:xfrm>
            <a:off x="0" y="0"/>
            <a:ext cx="4045524" cy="3429000"/>
          </a:xfrm>
        </p:spPr>
        <p:txBody>
          <a:bodyPr anchor="ctr"/>
          <a:lstStyle>
            <a:lvl1pPr marL="0" indent="0" algn="ctr">
              <a:buNone/>
              <a:defRPr/>
            </a:lvl1pPr>
          </a:lstStyle>
          <a:p>
            <a:r>
              <a:rPr lang="en-US"/>
              <a:t>Click icon to add picture</a:t>
            </a:r>
            <a:endParaRPr lang="en-US" dirty="0"/>
          </a:p>
        </p:txBody>
      </p:sp>
      <p:sp>
        <p:nvSpPr>
          <p:cNvPr id="26" name="Picture Placeholder 24">
            <a:extLst>
              <a:ext uri="{FF2B5EF4-FFF2-40B4-BE49-F238E27FC236}">
                <a16:creationId xmlns:a16="http://schemas.microsoft.com/office/drawing/2014/main" id="{A1AE2DD5-B409-4195-BCAA-51F07D05C90F}"/>
              </a:ext>
            </a:extLst>
          </p:cNvPr>
          <p:cNvSpPr>
            <a:spLocks noGrp="1"/>
          </p:cNvSpPr>
          <p:nvPr>
            <p:ph type="pic" sz="quarter" idx="14"/>
          </p:nvPr>
        </p:nvSpPr>
        <p:spPr>
          <a:xfrm>
            <a:off x="4045524" y="3428995"/>
            <a:ext cx="8146476" cy="3429000"/>
          </a:xfrm>
        </p:spPr>
        <p:txBody>
          <a:bodyPr anchor="ctr"/>
          <a:lstStyle>
            <a:lvl1pPr marL="0" indent="0" algn="ctr">
              <a:buNone/>
              <a:defRPr/>
            </a:lvl1pPr>
          </a:lstStyle>
          <a:p>
            <a:r>
              <a:rPr lang="en-US"/>
              <a:t>Click icon to add picture</a:t>
            </a:r>
            <a:endParaRPr lang="en-US" dirty="0"/>
          </a:p>
        </p:txBody>
      </p:sp>
      <p:sp>
        <p:nvSpPr>
          <p:cNvPr id="16" name="Text Placeholder 19">
            <a:extLst>
              <a:ext uri="{FF2B5EF4-FFF2-40B4-BE49-F238E27FC236}">
                <a16:creationId xmlns:a16="http://schemas.microsoft.com/office/drawing/2014/main" id="{6EA9E0F0-2EA0-4D8C-A4E2-A7862C2E6D3D}"/>
              </a:ext>
            </a:extLst>
          </p:cNvPr>
          <p:cNvSpPr>
            <a:spLocks noGrp="1"/>
          </p:cNvSpPr>
          <p:nvPr>
            <p:ph type="body" sz="quarter" idx="18" hasCustomPrompt="1"/>
          </p:nvPr>
        </p:nvSpPr>
        <p:spPr>
          <a:xfrm>
            <a:off x="313509" y="4114800"/>
            <a:ext cx="3524596" cy="322729"/>
          </a:xfrm>
        </p:spPr>
        <p:txBody>
          <a:bodyPr vert="horz" lIns="0" tIns="45720" rIns="0" bIns="45720" rtlCol="0">
            <a:noAutofit/>
          </a:bodyPr>
          <a:lstStyle>
            <a:lvl1pPr marL="0" indent="0">
              <a:lnSpc>
                <a:spcPct val="100000"/>
              </a:lnSpc>
              <a:spcBef>
                <a:spcPts val="0"/>
              </a:spcBef>
              <a:buNone/>
              <a:defRPr lang="en-US" sz="1765" b="1" dirty="0">
                <a:solidFill>
                  <a:schemeClr val="bg1"/>
                </a:solidFill>
                <a:latin typeface="+mj-lt"/>
              </a:defRPr>
            </a:lvl1pPr>
          </a:lstStyle>
          <a:p>
            <a:pPr marL="99365" lvl="0" indent="-99365" defTabSz="806867">
              <a:spcBef>
                <a:spcPts val="882"/>
              </a:spcBef>
            </a:pPr>
            <a:r>
              <a:rPr lang="en-US" dirty="0"/>
              <a:t>Add title here</a:t>
            </a:r>
          </a:p>
        </p:txBody>
      </p:sp>
      <p:sp>
        <p:nvSpPr>
          <p:cNvPr id="14" name="Text Placeholder 3">
            <a:extLst>
              <a:ext uri="{FF2B5EF4-FFF2-40B4-BE49-F238E27FC236}">
                <a16:creationId xmlns:a16="http://schemas.microsoft.com/office/drawing/2014/main" id="{29B90121-EE03-4CB9-B6B4-085C61698D01}"/>
              </a:ext>
            </a:extLst>
          </p:cNvPr>
          <p:cNvSpPr>
            <a:spLocks noGrp="1"/>
          </p:cNvSpPr>
          <p:nvPr>
            <p:ph type="body" sz="quarter" idx="20"/>
          </p:nvPr>
        </p:nvSpPr>
        <p:spPr>
          <a:xfrm>
            <a:off x="313653" y="4469747"/>
            <a:ext cx="3513667" cy="2203356"/>
          </a:xfrm>
        </p:spPr>
        <p:txBody>
          <a:bodyPr lIns="0" rIns="0"/>
          <a:lstStyle>
            <a:lvl1pPr marL="0" indent="0">
              <a:spcBef>
                <a:spcPts val="882"/>
              </a:spcBef>
              <a:buFont typeface="Arial" panose="020B0604020202020204" pitchFamily="34" charset="0"/>
              <a:buNone/>
              <a:defRPr sz="971">
                <a:solidFill>
                  <a:schemeClr val="bg1"/>
                </a:solidFill>
              </a:defRPr>
            </a:lvl1pPr>
          </a:lstStyle>
          <a:p>
            <a:pPr lvl="0"/>
            <a:r>
              <a:rPr lang="en-US"/>
              <a:t>Click to edit Master text styles</a:t>
            </a:r>
          </a:p>
        </p:txBody>
      </p:sp>
      <p:sp>
        <p:nvSpPr>
          <p:cNvPr id="12" name="Slide Number Placeholder 2">
            <a:extLst>
              <a:ext uri="{FF2B5EF4-FFF2-40B4-BE49-F238E27FC236}">
                <a16:creationId xmlns:a16="http://schemas.microsoft.com/office/drawing/2014/main" id="{941B5396-1475-4B0B-94EE-17FE6366A98F}"/>
              </a:ext>
            </a:extLst>
          </p:cNvPr>
          <p:cNvSpPr>
            <a:spLocks noGrp="1"/>
          </p:cNvSpPr>
          <p:nvPr>
            <p:ph type="sldNum" sz="quarter" idx="21"/>
          </p:nvPr>
        </p:nvSpPr>
        <p:spPr>
          <a:xfrm>
            <a:off x="11760000" y="6371351"/>
            <a:ext cx="432000" cy="432000"/>
          </a:xfrm>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1031805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Inside Opt 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F0B1261-A13A-4E9E-AA95-EED10F4CFA0E}"/>
              </a:ext>
            </a:extLst>
          </p:cNvPr>
          <p:cNvSpPr/>
          <p:nvPr userDrawn="1"/>
        </p:nvSpPr>
        <p:spPr>
          <a:xfrm>
            <a:off x="-11080" y="0"/>
            <a:ext cx="4067695"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dirty="0"/>
          </a:p>
        </p:txBody>
      </p:sp>
      <p:cxnSp>
        <p:nvCxnSpPr>
          <p:cNvPr id="11" name="Straight Connector 10">
            <a:extLst>
              <a:ext uri="{FF2B5EF4-FFF2-40B4-BE49-F238E27FC236}">
                <a16:creationId xmlns:a16="http://schemas.microsoft.com/office/drawing/2014/main" id="{A1A4A6AC-F3AF-4832-AD1D-6D835E5EEB44}"/>
              </a:ext>
            </a:extLst>
          </p:cNvPr>
          <p:cNvCxnSpPr/>
          <p:nvPr userDrawn="1"/>
        </p:nvCxnSpPr>
        <p:spPr>
          <a:xfrm>
            <a:off x="475013" y="489857"/>
            <a:ext cx="1108364" cy="0"/>
          </a:xfrm>
          <a:prstGeom prst="line">
            <a:avLst/>
          </a:prstGeom>
          <a:ln w="60325"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BE684CA-499F-49C1-B233-507FE44E7C65}"/>
              </a:ext>
            </a:extLst>
          </p:cNvPr>
          <p:cNvCxnSpPr>
            <a:cxnSpLocks/>
          </p:cNvCxnSpPr>
          <p:nvPr userDrawn="1"/>
        </p:nvCxnSpPr>
        <p:spPr>
          <a:xfrm>
            <a:off x="4411287" y="3803596"/>
            <a:ext cx="1108364" cy="0"/>
          </a:xfrm>
          <a:prstGeom prst="line">
            <a:avLst/>
          </a:prstGeom>
          <a:ln w="60325"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25" name="Picture Placeholder 24">
            <a:extLst>
              <a:ext uri="{FF2B5EF4-FFF2-40B4-BE49-F238E27FC236}">
                <a16:creationId xmlns:a16="http://schemas.microsoft.com/office/drawing/2014/main" id="{719DC747-7CF6-4CCB-AD63-815D60FC6F3E}"/>
              </a:ext>
            </a:extLst>
          </p:cNvPr>
          <p:cNvSpPr>
            <a:spLocks noGrp="1"/>
          </p:cNvSpPr>
          <p:nvPr>
            <p:ph type="pic" sz="quarter" idx="13"/>
          </p:nvPr>
        </p:nvSpPr>
        <p:spPr>
          <a:xfrm>
            <a:off x="0" y="3429000"/>
            <a:ext cx="4045523" cy="2939135"/>
          </a:xfrm>
        </p:spPr>
        <p:txBody>
          <a:bodyPr anchor="ctr"/>
          <a:lstStyle>
            <a:lvl1pPr marL="0" indent="0" algn="ctr">
              <a:buNone/>
              <a:defRPr/>
            </a:lvl1pPr>
          </a:lstStyle>
          <a:p>
            <a:r>
              <a:rPr lang="en-US"/>
              <a:t>Click icon to add picture</a:t>
            </a:r>
            <a:endParaRPr lang="en-US" dirty="0"/>
          </a:p>
        </p:txBody>
      </p:sp>
      <p:sp>
        <p:nvSpPr>
          <p:cNvPr id="26" name="Picture Placeholder 24">
            <a:extLst>
              <a:ext uri="{FF2B5EF4-FFF2-40B4-BE49-F238E27FC236}">
                <a16:creationId xmlns:a16="http://schemas.microsoft.com/office/drawing/2014/main" id="{A1AE2DD5-B409-4195-BCAA-51F07D05C90F}"/>
              </a:ext>
            </a:extLst>
          </p:cNvPr>
          <p:cNvSpPr>
            <a:spLocks noGrp="1"/>
          </p:cNvSpPr>
          <p:nvPr>
            <p:ph type="pic" sz="quarter" idx="14"/>
          </p:nvPr>
        </p:nvSpPr>
        <p:spPr>
          <a:xfrm>
            <a:off x="4045523" y="0"/>
            <a:ext cx="8146478" cy="3429000"/>
          </a:xfrm>
        </p:spPr>
        <p:txBody>
          <a:bodyPr anchor="ctr"/>
          <a:lstStyle>
            <a:lvl1pPr marL="0" indent="0" algn="ctr">
              <a:buNone/>
              <a:defRPr/>
            </a:lvl1pPr>
          </a:lstStyle>
          <a:p>
            <a:r>
              <a:rPr lang="en-US"/>
              <a:t>Click icon to add picture</a:t>
            </a:r>
            <a:endParaRPr lang="en-US" dirty="0"/>
          </a:p>
        </p:txBody>
      </p:sp>
      <p:sp>
        <p:nvSpPr>
          <p:cNvPr id="21" name="Text Placeholder 21">
            <a:extLst>
              <a:ext uri="{FF2B5EF4-FFF2-40B4-BE49-F238E27FC236}">
                <a16:creationId xmlns:a16="http://schemas.microsoft.com/office/drawing/2014/main" id="{A0DE9D14-70A5-499A-8477-B8B31FF61257}"/>
              </a:ext>
            </a:extLst>
          </p:cNvPr>
          <p:cNvSpPr>
            <a:spLocks noGrp="1"/>
          </p:cNvSpPr>
          <p:nvPr>
            <p:ph type="body" sz="quarter" idx="11"/>
          </p:nvPr>
        </p:nvSpPr>
        <p:spPr>
          <a:xfrm>
            <a:off x="4333702" y="4429461"/>
            <a:ext cx="3513513" cy="1938674"/>
          </a:xfrm>
        </p:spPr>
        <p:txBody>
          <a:bodyPr vert="horz" lIns="0" tIns="45720" rIns="45720" bIns="45720" rtlCol="0">
            <a:normAutofit/>
          </a:bodyPr>
          <a:lstStyle>
            <a:lvl1pPr marL="0" indent="0">
              <a:buNone/>
              <a:defRPr lang="en-US" sz="971" b="0" spc="0" baseline="0" dirty="0"/>
            </a:lvl1pPr>
          </a:lstStyle>
          <a:p>
            <a:pPr marL="99365" lvl="0" indent="-99365" defTabSz="403433">
              <a:lnSpc>
                <a:spcPct val="150000"/>
              </a:lnSpc>
              <a:spcBef>
                <a:spcPts val="0"/>
              </a:spcBef>
            </a:pPr>
            <a:r>
              <a:rPr lang="en-US"/>
              <a:t>Click to edit Master text styles</a:t>
            </a:r>
          </a:p>
        </p:txBody>
      </p:sp>
      <p:sp>
        <p:nvSpPr>
          <p:cNvPr id="24" name="Text Placeholder 21">
            <a:extLst>
              <a:ext uri="{FF2B5EF4-FFF2-40B4-BE49-F238E27FC236}">
                <a16:creationId xmlns:a16="http://schemas.microsoft.com/office/drawing/2014/main" id="{F6196E76-A393-420A-AC0B-D85E23CABF81}"/>
              </a:ext>
            </a:extLst>
          </p:cNvPr>
          <p:cNvSpPr>
            <a:spLocks noGrp="1"/>
          </p:cNvSpPr>
          <p:nvPr>
            <p:ph type="body" sz="quarter" idx="12"/>
          </p:nvPr>
        </p:nvSpPr>
        <p:spPr>
          <a:xfrm>
            <a:off x="8397702" y="4429461"/>
            <a:ext cx="3513513" cy="1938674"/>
          </a:xfrm>
        </p:spPr>
        <p:txBody>
          <a:bodyPr vert="horz" lIns="0" tIns="45720" rIns="45720" bIns="45720" rtlCol="0">
            <a:normAutofit/>
          </a:bodyPr>
          <a:lstStyle>
            <a:lvl1pPr marL="0" indent="0">
              <a:buNone/>
              <a:defRPr lang="en-US" sz="971" b="0" spc="0" baseline="0" dirty="0">
                <a:solidFill>
                  <a:schemeClr val="tx1"/>
                </a:solidFill>
              </a:defRPr>
            </a:lvl1pPr>
          </a:lstStyle>
          <a:p>
            <a:pPr marL="99365" lvl="0" indent="-99365" defTabSz="403433">
              <a:lnSpc>
                <a:spcPct val="150000"/>
              </a:lnSpc>
              <a:spcBef>
                <a:spcPts val="0"/>
              </a:spcBef>
            </a:pPr>
            <a:r>
              <a:rPr lang="en-US"/>
              <a:t>Click to edit Master text styles</a:t>
            </a:r>
          </a:p>
        </p:txBody>
      </p:sp>
      <p:sp>
        <p:nvSpPr>
          <p:cNvPr id="3" name="Title 2">
            <a:extLst>
              <a:ext uri="{FF2B5EF4-FFF2-40B4-BE49-F238E27FC236}">
                <a16:creationId xmlns:a16="http://schemas.microsoft.com/office/drawing/2014/main" id="{D46EEC80-D9AF-431C-AB25-980960CCD2B8}"/>
              </a:ext>
            </a:extLst>
          </p:cNvPr>
          <p:cNvSpPr>
            <a:spLocks noGrp="1"/>
          </p:cNvSpPr>
          <p:nvPr>
            <p:ph type="title"/>
          </p:nvPr>
        </p:nvSpPr>
        <p:spPr>
          <a:xfrm>
            <a:off x="277091" y="693869"/>
            <a:ext cx="3568931" cy="597049"/>
          </a:xfrm>
        </p:spPr>
        <p:txBody>
          <a:bodyPr anchor="t"/>
          <a:lstStyle>
            <a:lvl1pPr>
              <a:lnSpc>
                <a:spcPct val="100000"/>
              </a:lnSpc>
              <a:defRPr sz="1765" b="1" cap="all" baseline="0">
                <a:solidFill>
                  <a:schemeClr val="bg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FABB5356-8B51-4274-9C90-A80A18EAC00B}"/>
              </a:ext>
            </a:extLst>
          </p:cNvPr>
          <p:cNvSpPr>
            <a:spLocks noGrp="1"/>
          </p:cNvSpPr>
          <p:nvPr>
            <p:ph type="body" sz="quarter" idx="15"/>
          </p:nvPr>
        </p:nvSpPr>
        <p:spPr>
          <a:xfrm>
            <a:off x="277092" y="1382527"/>
            <a:ext cx="3569470" cy="1874184"/>
          </a:xfrm>
        </p:spPr>
        <p:txBody>
          <a:bodyPr/>
          <a:lstStyle>
            <a:lvl1pPr marL="153305" indent="-153305">
              <a:lnSpc>
                <a:spcPts val="1588"/>
              </a:lnSpc>
              <a:spcBef>
                <a:spcPts val="882"/>
              </a:spcBef>
              <a:defRPr sz="971">
                <a:solidFill>
                  <a:schemeClr val="bg1"/>
                </a:solidFill>
              </a:defRPr>
            </a:lvl1pPr>
          </a:lstStyle>
          <a:p>
            <a:pPr lvl="0"/>
            <a:r>
              <a:rPr lang="en-US"/>
              <a:t>Click to edit Master text styles</a:t>
            </a:r>
          </a:p>
        </p:txBody>
      </p:sp>
      <p:sp>
        <p:nvSpPr>
          <p:cNvPr id="12" name="Text Placeholder 11">
            <a:extLst>
              <a:ext uri="{FF2B5EF4-FFF2-40B4-BE49-F238E27FC236}">
                <a16:creationId xmlns:a16="http://schemas.microsoft.com/office/drawing/2014/main" id="{FBBDB168-B4B2-4C61-A824-4FB0C315A18E}"/>
              </a:ext>
            </a:extLst>
          </p:cNvPr>
          <p:cNvSpPr>
            <a:spLocks noGrp="1"/>
          </p:cNvSpPr>
          <p:nvPr>
            <p:ph type="body" sz="quarter" idx="16"/>
          </p:nvPr>
        </p:nvSpPr>
        <p:spPr>
          <a:xfrm>
            <a:off x="4333394" y="4034118"/>
            <a:ext cx="7577667" cy="395007"/>
          </a:xfrm>
        </p:spPr>
        <p:txBody>
          <a:bodyPr lIns="0" anchor="ctr"/>
          <a:lstStyle>
            <a:lvl1pPr marL="0" indent="0">
              <a:lnSpc>
                <a:spcPct val="100000"/>
              </a:lnSpc>
              <a:buFont typeface="Arial" panose="020B0604020202020204" pitchFamily="34" charset="0"/>
              <a:buNone/>
              <a:defRPr sz="1765" b="1" cap="all" baseline="0">
                <a:solidFill>
                  <a:schemeClr val="tx2"/>
                </a:solidFill>
                <a:latin typeface="+mj-lt"/>
              </a:defRPr>
            </a:lvl1pPr>
          </a:lstStyle>
          <a:p>
            <a:pPr lvl="0"/>
            <a:r>
              <a:rPr lang="en-US"/>
              <a:t>Click to edit Master text styles</a:t>
            </a:r>
          </a:p>
        </p:txBody>
      </p:sp>
      <p:sp>
        <p:nvSpPr>
          <p:cNvPr id="13" name="Slide Number Placeholder 2">
            <a:extLst>
              <a:ext uri="{FF2B5EF4-FFF2-40B4-BE49-F238E27FC236}">
                <a16:creationId xmlns:a16="http://schemas.microsoft.com/office/drawing/2014/main" id="{F49520FA-9726-462C-A7BE-13F3730C8229}"/>
              </a:ext>
            </a:extLst>
          </p:cNvPr>
          <p:cNvSpPr>
            <a:spLocks noGrp="1"/>
          </p:cNvSpPr>
          <p:nvPr>
            <p:ph type="sldNum" sz="quarter" idx="17"/>
          </p:nvPr>
        </p:nvSpPr>
        <p:spPr>
          <a:xfrm>
            <a:off x="11760000" y="6371351"/>
            <a:ext cx="432000" cy="432000"/>
          </a:xfrm>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0598210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ver Layout Opt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4D62240-1E88-4AF1-B533-E4A44C81DEF1}"/>
              </a:ext>
            </a:extLst>
          </p:cNvPr>
          <p:cNvSpPr/>
          <p:nvPr userDrawn="1"/>
        </p:nvSpPr>
        <p:spPr>
          <a:xfrm>
            <a:off x="4056614" y="3429000"/>
            <a:ext cx="4089862" cy="293914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dirty="0"/>
          </a:p>
        </p:txBody>
      </p:sp>
      <p:sp>
        <p:nvSpPr>
          <p:cNvPr id="2" name="Title 1">
            <a:extLst>
              <a:ext uri="{FF2B5EF4-FFF2-40B4-BE49-F238E27FC236}">
                <a16:creationId xmlns:a16="http://schemas.microsoft.com/office/drawing/2014/main" id="{39818D87-9017-48E8-9B89-B4C276E5C06B}"/>
              </a:ext>
            </a:extLst>
          </p:cNvPr>
          <p:cNvSpPr>
            <a:spLocks noGrp="1"/>
          </p:cNvSpPr>
          <p:nvPr>
            <p:ph type="ctrTitle" hasCustomPrompt="1"/>
          </p:nvPr>
        </p:nvSpPr>
        <p:spPr>
          <a:xfrm>
            <a:off x="4333702" y="677732"/>
            <a:ext cx="3524596" cy="322729"/>
          </a:xfrm>
          <a:prstGeom prst="rect">
            <a:avLst/>
          </a:prstGeom>
        </p:spPr>
        <p:txBody>
          <a:bodyPr vert="horz" lIns="0" tIns="45720" rIns="0" bIns="45720" rtlCol="0" anchor="ctr">
            <a:noAutofit/>
          </a:bodyPr>
          <a:lstStyle>
            <a:lvl1pPr>
              <a:defRPr lang="en-US" sz="1765" b="1" i="0" spc="0" baseline="0" dirty="0">
                <a:solidFill>
                  <a:schemeClr val="accent1"/>
                </a:solidFill>
                <a:ea typeface="+mn-ea"/>
                <a:cs typeface="+mn-cs"/>
              </a:defRPr>
            </a:lvl1pPr>
          </a:lstStyle>
          <a:p>
            <a:pPr marL="0" lvl="0" indent="0" defTabSz="806867">
              <a:lnSpc>
                <a:spcPct val="100000"/>
              </a:lnSpc>
              <a:spcBef>
                <a:spcPts val="882"/>
              </a:spcBef>
              <a:buFont typeface="Arial" panose="020B0604020202020204" pitchFamily="34" charset="0"/>
            </a:pPr>
            <a:r>
              <a:rPr lang="en-US" dirty="0"/>
              <a:t>Add title here</a:t>
            </a:r>
          </a:p>
        </p:txBody>
      </p:sp>
      <p:sp>
        <p:nvSpPr>
          <p:cNvPr id="8" name="Rectangle 7">
            <a:extLst>
              <a:ext uri="{FF2B5EF4-FFF2-40B4-BE49-F238E27FC236}">
                <a16:creationId xmlns:a16="http://schemas.microsoft.com/office/drawing/2014/main" id="{0F0B1261-A13A-4E9E-AA95-EED10F4CFA0E}"/>
              </a:ext>
            </a:extLst>
          </p:cNvPr>
          <p:cNvSpPr/>
          <p:nvPr userDrawn="1"/>
        </p:nvSpPr>
        <p:spPr>
          <a:xfrm>
            <a:off x="-11080" y="0"/>
            <a:ext cx="4067695" cy="3429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88" dirty="0"/>
          </a:p>
        </p:txBody>
      </p:sp>
      <p:cxnSp>
        <p:nvCxnSpPr>
          <p:cNvPr id="11" name="Straight Connector 10">
            <a:extLst>
              <a:ext uri="{FF2B5EF4-FFF2-40B4-BE49-F238E27FC236}">
                <a16:creationId xmlns:a16="http://schemas.microsoft.com/office/drawing/2014/main" id="{A1A4A6AC-F3AF-4832-AD1D-6D835E5EEB44}"/>
              </a:ext>
            </a:extLst>
          </p:cNvPr>
          <p:cNvCxnSpPr/>
          <p:nvPr userDrawn="1"/>
        </p:nvCxnSpPr>
        <p:spPr>
          <a:xfrm>
            <a:off x="475013" y="489857"/>
            <a:ext cx="1108364" cy="0"/>
          </a:xfrm>
          <a:prstGeom prst="line">
            <a:avLst/>
          </a:prstGeom>
          <a:ln w="60325"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C02D408-24F0-48D9-9651-58EF6575D3CA}"/>
              </a:ext>
            </a:extLst>
          </p:cNvPr>
          <p:cNvCxnSpPr>
            <a:cxnSpLocks/>
          </p:cNvCxnSpPr>
          <p:nvPr userDrawn="1"/>
        </p:nvCxnSpPr>
        <p:spPr>
          <a:xfrm>
            <a:off x="4411287" y="489857"/>
            <a:ext cx="1108364" cy="0"/>
          </a:xfrm>
          <a:prstGeom prst="line">
            <a:avLst/>
          </a:prstGeom>
          <a:ln w="60325"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BE684CA-499F-49C1-B233-507FE44E7C65}"/>
              </a:ext>
            </a:extLst>
          </p:cNvPr>
          <p:cNvCxnSpPr>
            <a:cxnSpLocks/>
          </p:cNvCxnSpPr>
          <p:nvPr userDrawn="1"/>
        </p:nvCxnSpPr>
        <p:spPr>
          <a:xfrm>
            <a:off x="4411287" y="3803596"/>
            <a:ext cx="1108364" cy="0"/>
          </a:xfrm>
          <a:prstGeom prst="line">
            <a:avLst/>
          </a:prstGeom>
          <a:ln w="60325"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20" name="Text Placeholder 19">
            <a:extLst>
              <a:ext uri="{FF2B5EF4-FFF2-40B4-BE49-F238E27FC236}">
                <a16:creationId xmlns:a16="http://schemas.microsoft.com/office/drawing/2014/main" id="{8A2F17EA-EFE7-4229-8CC7-1811C56350FC}"/>
              </a:ext>
            </a:extLst>
          </p:cNvPr>
          <p:cNvSpPr>
            <a:spLocks noGrp="1"/>
          </p:cNvSpPr>
          <p:nvPr>
            <p:ph type="body" sz="quarter" idx="10" hasCustomPrompt="1"/>
          </p:nvPr>
        </p:nvSpPr>
        <p:spPr>
          <a:xfrm>
            <a:off x="4333702" y="4114800"/>
            <a:ext cx="3524596" cy="322729"/>
          </a:xfrm>
        </p:spPr>
        <p:txBody>
          <a:bodyPr vert="horz" lIns="0" tIns="45720" rIns="0" bIns="45720" rtlCol="0" anchor="ctr">
            <a:noAutofit/>
          </a:bodyPr>
          <a:lstStyle>
            <a:lvl1pPr marL="0" indent="0">
              <a:buNone/>
              <a:defRPr lang="en-US" sz="1765" b="1" i="0" spc="0" baseline="0" dirty="0">
                <a:solidFill>
                  <a:schemeClr val="bg1"/>
                </a:solidFill>
                <a:latin typeface="+mj-lt"/>
              </a:defRPr>
            </a:lvl1pPr>
          </a:lstStyle>
          <a:p>
            <a:pPr marL="203210" lvl="0" indent="-302575" defTabSz="806867">
              <a:lnSpc>
                <a:spcPct val="100000"/>
              </a:lnSpc>
              <a:spcBef>
                <a:spcPts val="882"/>
              </a:spcBef>
            </a:pPr>
            <a:r>
              <a:rPr lang="en-US" dirty="0"/>
              <a:t>Add title here</a:t>
            </a:r>
          </a:p>
        </p:txBody>
      </p:sp>
      <p:sp>
        <p:nvSpPr>
          <p:cNvPr id="22" name="Text Placeholder 21">
            <a:extLst>
              <a:ext uri="{FF2B5EF4-FFF2-40B4-BE49-F238E27FC236}">
                <a16:creationId xmlns:a16="http://schemas.microsoft.com/office/drawing/2014/main" id="{55B5E731-82EE-4BF9-9BBF-10AE838CC47C}"/>
              </a:ext>
            </a:extLst>
          </p:cNvPr>
          <p:cNvSpPr>
            <a:spLocks noGrp="1"/>
          </p:cNvSpPr>
          <p:nvPr>
            <p:ph type="body" sz="quarter" idx="11"/>
          </p:nvPr>
        </p:nvSpPr>
        <p:spPr>
          <a:xfrm>
            <a:off x="4333702" y="1000461"/>
            <a:ext cx="3513513" cy="2355925"/>
          </a:xfrm>
        </p:spPr>
        <p:txBody>
          <a:bodyPr vert="horz" lIns="0" tIns="45720" rIns="0" bIns="45720" rtlCol="0">
            <a:normAutofit/>
          </a:bodyPr>
          <a:lstStyle>
            <a:lvl1pPr marL="0" indent="0">
              <a:lnSpc>
                <a:spcPct val="150000"/>
              </a:lnSpc>
              <a:buNone/>
              <a:defRPr lang="en-US" sz="971" b="0" spc="0" baseline="0" dirty="0"/>
            </a:lvl1pPr>
          </a:lstStyle>
          <a:p>
            <a:pPr marL="99365" lvl="0" indent="-99365" defTabSz="403433">
              <a:lnSpc>
                <a:spcPct val="150000"/>
              </a:lnSpc>
              <a:spcBef>
                <a:spcPts val="0"/>
              </a:spcBef>
            </a:pPr>
            <a:r>
              <a:rPr lang="en-US"/>
              <a:t>Click to edit Master text styles</a:t>
            </a:r>
          </a:p>
        </p:txBody>
      </p:sp>
      <p:sp>
        <p:nvSpPr>
          <p:cNvPr id="23" name="Text Placeholder 21">
            <a:extLst>
              <a:ext uri="{FF2B5EF4-FFF2-40B4-BE49-F238E27FC236}">
                <a16:creationId xmlns:a16="http://schemas.microsoft.com/office/drawing/2014/main" id="{47551B2B-39F7-4786-993B-A2D8AA16C81C}"/>
              </a:ext>
            </a:extLst>
          </p:cNvPr>
          <p:cNvSpPr>
            <a:spLocks noGrp="1"/>
          </p:cNvSpPr>
          <p:nvPr>
            <p:ph type="body" sz="quarter" idx="12"/>
          </p:nvPr>
        </p:nvSpPr>
        <p:spPr>
          <a:xfrm>
            <a:off x="4344785" y="4469802"/>
            <a:ext cx="3513513" cy="1653988"/>
          </a:xfrm>
        </p:spPr>
        <p:txBody>
          <a:bodyPr vert="horz" lIns="0" tIns="45720" rIns="0" bIns="45720" rtlCol="0">
            <a:normAutofit/>
          </a:bodyPr>
          <a:lstStyle>
            <a:lvl1pPr marL="0" indent="0">
              <a:buNone/>
              <a:defRPr lang="en-US" sz="971" b="0" spc="0" baseline="0" dirty="0">
                <a:solidFill>
                  <a:schemeClr val="bg1"/>
                </a:solidFill>
              </a:defRPr>
            </a:lvl1pPr>
          </a:lstStyle>
          <a:p>
            <a:pPr marL="99365" lvl="0" indent="-99365" defTabSz="403433">
              <a:lnSpc>
                <a:spcPct val="150000"/>
              </a:lnSpc>
              <a:spcBef>
                <a:spcPts val="0"/>
              </a:spcBef>
            </a:pPr>
            <a:r>
              <a:rPr lang="en-US"/>
              <a:t>Click to edit Master text styles</a:t>
            </a:r>
          </a:p>
        </p:txBody>
      </p:sp>
      <p:sp>
        <p:nvSpPr>
          <p:cNvPr id="25" name="Picture Placeholder 24">
            <a:extLst>
              <a:ext uri="{FF2B5EF4-FFF2-40B4-BE49-F238E27FC236}">
                <a16:creationId xmlns:a16="http://schemas.microsoft.com/office/drawing/2014/main" id="{719DC747-7CF6-4CCB-AD63-815D60FC6F3E}"/>
              </a:ext>
            </a:extLst>
          </p:cNvPr>
          <p:cNvSpPr>
            <a:spLocks noGrp="1"/>
          </p:cNvSpPr>
          <p:nvPr>
            <p:ph type="pic" sz="quarter" idx="13"/>
          </p:nvPr>
        </p:nvSpPr>
        <p:spPr>
          <a:xfrm>
            <a:off x="0" y="3429000"/>
            <a:ext cx="4045524" cy="3429000"/>
          </a:xfrm>
        </p:spPr>
        <p:txBody>
          <a:bodyPr anchor="ctr"/>
          <a:lstStyle>
            <a:lvl1pPr marL="0" indent="0" algn="ctr">
              <a:buFont typeface="Arial" panose="020B0604020202020204" pitchFamily="34" charset="0"/>
              <a:buNone/>
              <a:defRPr/>
            </a:lvl1pPr>
          </a:lstStyle>
          <a:p>
            <a:r>
              <a:rPr lang="en-US"/>
              <a:t>Click icon to add picture</a:t>
            </a:r>
            <a:endParaRPr lang="en-US" dirty="0"/>
          </a:p>
        </p:txBody>
      </p:sp>
      <p:sp>
        <p:nvSpPr>
          <p:cNvPr id="26" name="Picture Placeholder 24">
            <a:extLst>
              <a:ext uri="{FF2B5EF4-FFF2-40B4-BE49-F238E27FC236}">
                <a16:creationId xmlns:a16="http://schemas.microsoft.com/office/drawing/2014/main" id="{A1AE2DD5-B409-4195-BCAA-51F07D05C90F}"/>
              </a:ext>
            </a:extLst>
          </p:cNvPr>
          <p:cNvSpPr>
            <a:spLocks noGrp="1"/>
          </p:cNvSpPr>
          <p:nvPr>
            <p:ph type="pic" sz="quarter" idx="14"/>
          </p:nvPr>
        </p:nvSpPr>
        <p:spPr>
          <a:xfrm>
            <a:off x="8146477" y="0"/>
            <a:ext cx="4045523" cy="6368142"/>
          </a:xfrm>
        </p:spPr>
        <p:txBody>
          <a:bodyPr anchor="ctr"/>
          <a:lstStyle>
            <a:lvl1pPr marL="0" indent="0" algn="ctr">
              <a:buFont typeface="Arial" panose="020B0604020202020204" pitchFamily="34" charset="0"/>
              <a:buNone/>
              <a:defRPr/>
            </a:lvl1pPr>
          </a:lstStyle>
          <a:p>
            <a:r>
              <a:rPr lang="en-US" dirty="0"/>
              <a:t>Click icon to add picture</a:t>
            </a:r>
          </a:p>
        </p:txBody>
      </p:sp>
      <p:sp>
        <p:nvSpPr>
          <p:cNvPr id="32" name="Picture Placeholder 31">
            <a:extLst>
              <a:ext uri="{FF2B5EF4-FFF2-40B4-BE49-F238E27FC236}">
                <a16:creationId xmlns:a16="http://schemas.microsoft.com/office/drawing/2014/main" id="{88E211B8-8563-4519-9AEE-21923AF1C651}"/>
              </a:ext>
            </a:extLst>
          </p:cNvPr>
          <p:cNvSpPr>
            <a:spLocks noGrp="1" noChangeAspect="1"/>
          </p:cNvSpPr>
          <p:nvPr>
            <p:ph type="pic" sz="quarter" idx="18" hasCustomPrompt="1"/>
          </p:nvPr>
        </p:nvSpPr>
        <p:spPr>
          <a:xfrm>
            <a:off x="9486824" y="1000461"/>
            <a:ext cx="1307869" cy="952052"/>
          </a:xfrm>
          <a:prstGeom prst="ellipse">
            <a:avLst/>
          </a:prstGeom>
          <a:noFill/>
        </p:spPr>
        <p:txBody>
          <a:bodyPr vert="horz" lIns="91440" tIns="45720" rIns="91440" bIns="45720" rtlCol="0" anchor="ctr">
            <a:normAutofit/>
          </a:bodyPr>
          <a:lstStyle>
            <a:lvl1pPr marL="0" indent="0">
              <a:buNone/>
              <a:defRPr lang="en-US" sz="1588" b="1">
                <a:ln>
                  <a:noFill/>
                </a:ln>
                <a:solidFill>
                  <a:schemeClr val="accent1"/>
                </a:solidFill>
              </a:defRPr>
            </a:lvl1pPr>
          </a:lstStyle>
          <a:p>
            <a:pPr marL="99365" lvl="0" indent="-99365" algn="ctr" defTabSz="806867">
              <a:spcBef>
                <a:spcPts val="882"/>
              </a:spcBef>
            </a:pPr>
            <a:r>
              <a:rPr lang="en-US" dirty="0"/>
              <a:t>Add Icon</a:t>
            </a:r>
          </a:p>
        </p:txBody>
      </p:sp>
      <p:sp>
        <p:nvSpPr>
          <p:cNvPr id="4" name="Text Placeholder 3">
            <a:extLst>
              <a:ext uri="{FF2B5EF4-FFF2-40B4-BE49-F238E27FC236}">
                <a16:creationId xmlns:a16="http://schemas.microsoft.com/office/drawing/2014/main" id="{F0938E77-266C-48C7-80FE-F935050BE8CC}"/>
              </a:ext>
            </a:extLst>
          </p:cNvPr>
          <p:cNvSpPr>
            <a:spLocks noGrp="1"/>
          </p:cNvSpPr>
          <p:nvPr>
            <p:ph type="body" sz="quarter" idx="19"/>
          </p:nvPr>
        </p:nvSpPr>
        <p:spPr>
          <a:xfrm>
            <a:off x="304070" y="677956"/>
            <a:ext cx="3402676" cy="2355925"/>
          </a:xfrm>
        </p:spPr>
        <p:txBody>
          <a:bodyPr>
            <a:normAutofit/>
          </a:bodyPr>
          <a:lstStyle>
            <a:lvl1pPr marL="0" indent="0">
              <a:lnSpc>
                <a:spcPts val="2294"/>
              </a:lnSpc>
              <a:buFont typeface="Arial" panose="020B0604020202020204" pitchFamily="34" charset="0"/>
              <a:buNone/>
              <a:defRPr sz="1765" b="1" i="1">
                <a:solidFill>
                  <a:schemeClr val="bg1"/>
                </a:solidFill>
              </a:defRPr>
            </a:lvl1pPr>
          </a:lstStyle>
          <a:p>
            <a:pPr lvl="0"/>
            <a:r>
              <a:rPr lang="en-US"/>
              <a:t>Click to edit Master text styles</a:t>
            </a:r>
          </a:p>
        </p:txBody>
      </p:sp>
      <p:sp>
        <p:nvSpPr>
          <p:cNvPr id="24" name="Text Placeholder 5">
            <a:extLst>
              <a:ext uri="{FF2B5EF4-FFF2-40B4-BE49-F238E27FC236}">
                <a16:creationId xmlns:a16="http://schemas.microsoft.com/office/drawing/2014/main" id="{1D9B5B59-BC60-4443-AB00-3CA587F70CC5}"/>
              </a:ext>
            </a:extLst>
          </p:cNvPr>
          <p:cNvSpPr>
            <a:spLocks noGrp="1"/>
          </p:cNvSpPr>
          <p:nvPr>
            <p:ph type="body" sz="quarter" idx="20" hasCustomPrompt="1"/>
          </p:nvPr>
        </p:nvSpPr>
        <p:spPr>
          <a:xfrm>
            <a:off x="8423563" y="2267175"/>
            <a:ext cx="3413606" cy="1371600"/>
          </a:xfrm>
        </p:spPr>
        <p:txBody>
          <a:bodyPr/>
          <a:lstStyle>
            <a:lvl1pPr marL="0" indent="0" algn="ctr">
              <a:lnSpc>
                <a:spcPts val="4588"/>
              </a:lnSpc>
              <a:buFont typeface="Arial" panose="020B0604020202020204" pitchFamily="34" charset="0"/>
              <a:buNone/>
              <a:defRPr sz="4236" b="1" cap="all" baseline="0">
                <a:solidFill>
                  <a:schemeClr val="bg1"/>
                </a:solidFill>
                <a:latin typeface="+mj-lt"/>
              </a:defRPr>
            </a:lvl1pPr>
          </a:lstStyle>
          <a:p>
            <a:pPr lvl="0"/>
            <a:r>
              <a:rPr lang="en-US" dirty="0"/>
              <a:t>Add Title</a:t>
            </a:r>
          </a:p>
        </p:txBody>
      </p:sp>
      <p:sp>
        <p:nvSpPr>
          <p:cNvPr id="28" name="Text Placeholder 9">
            <a:extLst>
              <a:ext uri="{FF2B5EF4-FFF2-40B4-BE49-F238E27FC236}">
                <a16:creationId xmlns:a16="http://schemas.microsoft.com/office/drawing/2014/main" id="{90882617-F0AB-428F-85CF-B87E0D6BC73F}"/>
              </a:ext>
            </a:extLst>
          </p:cNvPr>
          <p:cNvSpPr>
            <a:spLocks noGrp="1"/>
          </p:cNvSpPr>
          <p:nvPr>
            <p:ph type="body" sz="quarter" idx="21"/>
          </p:nvPr>
        </p:nvSpPr>
        <p:spPr>
          <a:xfrm>
            <a:off x="8423563" y="3932119"/>
            <a:ext cx="3413606" cy="537683"/>
          </a:xfrm>
        </p:spPr>
        <p:txBody>
          <a:bodyPr/>
          <a:lstStyle>
            <a:lvl1pPr marL="0" indent="0" algn="ctr">
              <a:lnSpc>
                <a:spcPct val="130000"/>
              </a:lnSpc>
              <a:spcBef>
                <a:spcPts val="882"/>
              </a:spcBef>
              <a:buFont typeface="Arial" panose="020B0604020202020204" pitchFamily="34" charset="0"/>
              <a:buNone/>
              <a:defRPr sz="1147" cap="all" baseline="0">
                <a:solidFill>
                  <a:schemeClr val="bg1"/>
                </a:solidFill>
              </a:defRPr>
            </a:lvl1pPr>
          </a:lstStyle>
          <a:p>
            <a:pPr lvl="0"/>
            <a:r>
              <a:rPr lang="en-US"/>
              <a:t>Click to edit Master text styles</a:t>
            </a:r>
          </a:p>
        </p:txBody>
      </p:sp>
      <p:sp>
        <p:nvSpPr>
          <p:cNvPr id="18" name="Slide Number Placeholder 2">
            <a:extLst>
              <a:ext uri="{FF2B5EF4-FFF2-40B4-BE49-F238E27FC236}">
                <a16:creationId xmlns:a16="http://schemas.microsoft.com/office/drawing/2014/main" id="{0B97B01F-083B-4360-A5A8-25ED3857CE7E}"/>
              </a:ext>
            </a:extLst>
          </p:cNvPr>
          <p:cNvSpPr>
            <a:spLocks noGrp="1"/>
          </p:cNvSpPr>
          <p:nvPr>
            <p:ph type="sldNum" sz="quarter" idx="22"/>
          </p:nvPr>
        </p:nvSpPr>
        <p:spPr>
          <a:xfrm>
            <a:off x="11760000" y="6371351"/>
            <a:ext cx="432000" cy="432000"/>
          </a:xfrm>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853980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er Slide 2">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2411412"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0" y="4110760"/>
            <a:ext cx="5956300" cy="1100565"/>
          </a:xfrm>
          <a:solidFill>
            <a:schemeClr val="tx1">
              <a:alpha val="80000"/>
            </a:schemeClr>
          </a:solidFill>
        </p:spPr>
        <p:txBody>
          <a:bodyPr lIns="252000" tIns="180000" rIns="180000" bIns="180000"/>
          <a:lstStyle>
            <a:lvl1pPr marL="0" indent="0" algn="l">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282858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Image Layout 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09600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7111800" y="3802899"/>
            <a:ext cx="4648200" cy="985000"/>
          </a:xfrm>
          <a:solidFill>
            <a:schemeClr val="bg1"/>
          </a:solidFill>
        </p:spPr>
        <p:txBody>
          <a:bodyPr lIns="180000" tIns="180000" rIns="180000" bIns="180000"/>
          <a:lstStyle>
            <a:lvl1pPr algn="r">
              <a:defRPr sz="6000" b="1" spc="-300">
                <a:solidFill>
                  <a:schemeClr val="tx1">
                    <a:lumMod val="75000"/>
                    <a:lumOff val="25000"/>
                  </a:schemeClr>
                </a:solidFill>
              </a:defRPr>
            </a:lvl1pPr>
          </a:lstStyle>
          <a:p>
            <a:r>
              <a:rPr lang="en-US" noProof="0"/>
              <a:t>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7111800" y="4787900"/>
            <a:ext cx="4648200" cy="1162800"/>
          </a:xfrm>
          <a:solidFill>
            <a:schemeClr val="tx1">
              <a:alpha val="80000"/>
            </a:schemeClr>
          </a:solidFill>
        </p:spPr>
        <p:txBody>
          <a:bodyPr lIns="180000" tIns="180000" rIns="180000" bIns="180000"/>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2668686"/>
            <a:ext cx="5472000" cy="2999426"/>
          </a:xfrm>
        </p:spPr>
        <p:txBody>
          <a:bodyPr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1508F53F-6AA2-4060-904A-BC90211DC043}"/>
              </a:ext>
            </a:extLst>
          </p:cNvPr>
          <p:cNvSpPr/>
          <p:nvPr userDrawn="1"/>
        </p:nvSpPr>
        <p:spPr>
          <a:xfrm>
            <a:off x="9348588" y="3700775"/>
            <a:ext cx="2411412" cy="1148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Image Layout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5118100" y="1869795"/>
            <a:ext cx="6641900" cy="1124345"/>
          </a:xfrm>
          <a:solidFill>
            <a:schemeClr val="bg1">
              <a:lumMod val="95000"/>
            </a:schemeClr>
          </a:solidFill>
        </p:spPr>
        <p:txBody>
          <a:bodyPr lIns="180000" tIns="180000" rIns="180000" bIns="180000"/>
          <a:lstStyle>
            <a:lvl1pPr algn="l">
              <a:defRPr sz="6000" b="1" spc="-300">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5118334" y="2994141"/>
            <a:ext cx="6641626" cy="590155"/>
          </a:xfrm>
          <a:solidFill>
            <a:schemeClr val="tx1">
              <a:alpha val="80000"/>
            </a:schemeClr>
          </a:solidFill>
        </p:spPr>
        <p:txBody>
          <a:bodyPr lIns="180000" tIns="180000" rIns="180000" bIns="180000"/>
          <a:lstStyle>
            <a:lvl1pPr marL="0" indent="0" algn="l">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288000" y="3763648"/>
            <a:ext cx="5472000" cy="2428351"/>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FA5285E0-8F27-49C4-AADF-92A3B72D41FD}"/>
              </a:ext>
            </a:extLst>
          </p:cNvPr>
          <p:cNvSpPr/>
          <p:nvPr userDrawn="1"/>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38438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2307689"/>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815037"/>
            <a:ext cx="5472000" cy="33769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2308214"/>
            <a:ext cx="5472000" cy="358775"/>
          </a:xfrm>
        </p:spPr>
        <p:txBody>
          <a:bodyPr/>
          <a:lstStyle>
            <a:lvl1pPr marL="0" indent="0">
              <a:buNone/>
              <a:defRPr sz="2400" b="1"/>
            </a:lvl1pPr>
          </a:lstStyle>
          <a:p>
            <a:pPr lvl="0"/>
            <a:r>
              <a:rPr lang="en-US" noProof="0"/>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812214"/>
            <a:ext cx="5472113" cy="3379036"/>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0" name="Rectangle 9" descr="Accent block left">
            <a:extLst>
              <a:ext uri="{FF2B5EF4-FFF2-40B4-BE49-F238E27FC236}">
                <a16:creationId xmlns:a16="http://schemas.microsoft.com/office/drawing/2014/main" id="{BBC0CAF5-0DE6-4BEA-824E-124A54A76AC6}"/>
              </a:ext>
              <a:ext uri="{C183D7F6-B498-43B3-948B-1728B52AA6E4}">
                <adec:decorative xmlns:adec="http://schemas.microsoft.com/office/drawing/2017/decorative" val="1"/>
              </a:ext>
            </a:extLst>
          </p:cNvPr>
          <p:cNvSpPr/>
          <p:nvPr userDrawn="1"/>
        </p:nvSpPr>
        <p:spPr>
          <a:xfrm>
            <a:off x="431800" y="2100317"/>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1" name="Rectangle 10" descr="Accent bar right&#10;">
            <a:extLst>
              <a:ext uri="{FF2B5EF4-FFF2-40B4-BE49-F238E27FC236}">
                <a16:creationId xmlns:a16="http://schemas.microsoft.com/office/drawing/2014/main" id="{ED008080-B2F5-441A-8B15-30AE86BBF943}"/>
              </a:ext>
              <a:ext uri="{C183D7F6-B498-43B3-948B-1728B52AA6E4}">
                <adec:decorative xmlns:adec="http://schemas.microsoft.com/office/drawing/2017/decorative" val="1"/>
              </a:ext>
            </a:extLst>
          </p:cNvPr>
          <p:cNvSpPr/>
          <p:nvPr userDrawn="1"/>
        </p:nvSpPr>
        <p:spPr>
          <a:xfrm>
            <a:off x="6299887" y="2100317"/>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12192000" cy="6371350"/>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6096000" y="5359400"/>
            <a:ext cx="5664000" cy="565899"/>
          </a:xfrm>
          <a:solidFill>
            <a:schemeClr val="tx1"/>
          </a:solidFill>
        </p:spPr>
        <p:txBody>
          <a:bodyPr lIns="180000" tIns="180000" rIns="180000" bIns="180000" anchor="ctr"/>
          <a:lstStyle>
            <a:lvl1pPr marL="0" indent="0" algn="r">
              <a:buNone/>
              <a:defRPr>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5" name="Title 4">
            <a:extLst>
              <a:ext uri="{FF2B5EF4-FFF2-40B4-BE49-F238E27FC236}">
                <a16:creationId xmlns:a16="http://schemas.microsoft.com/office/drawing/2014/main" id="{7F8E7C83-06D7-4C5B-85B7-0E5713B4FAB3}"/>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102" cy="6804025"/>
          </a:xfrm>
          <a:solidFill>
            <a:schemeClr val="bg1">
              <a:lumMod val="85000"/>
            </a:schemeClr>
          </a:solidFill>
        </p:spPr>
        <p:txBody>
          <a:bodyPr tIns="0"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8458200" y="2798354"/>
            <a:ext cx="3733800" cy="1013684"/>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Thank You</a:t>
            </a:r>
          </a:p>
        </p:txBody>
      </p:sp>
      <p:sp>
        <p:nvSpPr>
          <p:cNvPr id="9" name="Text Placeholder 5">
            <a:extLst>
              <a:ext uri="{FF2B5EF4-FFF2-40B4-BE49-F238E27FC236}">
                <a16:creationId xmlns:a16="http://schemas.microsoft.com/office/drawing/2014/main" id="{52FA7FC9-E40E-4144-84E4-34E3722E9A6D}"/>
              </a:ext>
            </a:extLst>
          </p:cNvPr>
          <p:cNvSpPr>
            <a:spLocks noGrp="1"/>
          </p:cNvSpPr>
          <p:nvPr>
            <p:ph type="body" sz="quarter" idx="15" hasCustomPrompt="1"/>
          </p:nvPr>
        </p:nvSpPr>
        <p:spPr>
          <a:xfrm>
            <a:off x="8458200" y="3957705"/>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10" name="Text Placeholder 6">
            <a:extLst>
              <a:ext uri="{FF2B5EF4-FFF2-40B4-BE49-F238E27FC236}">
                <a16:creationId xmlns:a16="http://schemas.microsoft.com/office/drawing/2014/main" id="{97289182-4FE6-4A18-9775-4588D5801CF6}"/>
              </a:ext>
            </a:extLst>
          </p:cNvPr>
          <p:cNvSpPr>
            <a:spLocks noGrp="1"/>
          </p:cNvSpPr>
          <p:nvPr>
            <p:ph type="body" sz="quarter" idx="16" hasCustomPrompt="1"/>
          </p:nvPr>
        </p:nvSpPr>
        <p:spPr>
          <a:xfrm>
            <a:off x="8458200" y="4306722"/>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11" name="Text Placeholder 7">
            <a:extLst>
              <a:ext uri="{FF2B5EF4-FFF2-40B4-BE49-F238E27FC236}">
                <a16:creationId xmlns:a16="http://schemas.microsoft.com/office/drawing/2014/main" id="{BD4E94C7-6CAF-4FEE-9E02-D3D3A2AC5EAF}"/>
              </a:ext>
            </a:extLst>
          </p:cNvPr>
          <p:cNvSpPr>
            <a:spLocks noGrp="1"/>
          </p:cNvSpPr>
          <p:nvPr>
            <p:ph type="body" sz="quarter" idx="17" hasCustomPrompt="1"/>
          </p:nvPr>
        </p:nvSpPr>
        <p:spPr>
          <a:xfrm>
            <a:off x="8458200" y="4655739"/>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2" name="Text Placeholder 8">
            <a:extLst>
              <a:ext uri="{FF2B5EF4-FFF2-40B4-BE49-F238E27FC236}">
                <a16:creationId xmlns:a16="http://schemas.microsoft.com/office/drawing/2014/main" id="{0DE421A3-3C59-48FC-BC3B-007ADFBEB4FE}"/>
              </a:ext>
            </a:extLst>
          </p:cNvPr>
          <p:cNvSpPr>
            <a:spLocks noGrp="1"/>
          </p:cNvSpPr>
          <p:nvPr>
            <p:ph type="body" sz="quarter" idx="18" hasCustomPrompt="1"/>
          </p:nvPr>
        </p:nvSpPr>
        <p:spPr>
          <a:xfrm>
            <a:off x="8458200" y="5004756"/>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8458200" y="2685912"/>
            <a:ext cx="3733800"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222FB6A7-1E80-487C-93E6-DCAA8751EF21}"/>
              </a:ext>
            </a:extLst>
          </p:cNvPr>
          <p:cNvSpPr>
            <a:spLocks noGrp="1"/>
          </p:cNvSpPr>
          <p:nvPr>
            <p:ph type="sldNum" sz="quarter" idx="20"/>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049663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jp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EB0D177-9AA4-42F4-9CD7-CD206217CA6D}"/>
              </a:ext>
            </a:extLst>
          </p:cNvPr>
          <p:cNvSpPr/>
          <p:nvPr userDrawn="1"/>
        </p:nvSpPr>
        <p:spPr>
          <a:xfrm>
            <a:off x="9780101" y="6371351"/>
            <a:ext cx="1979897" cy="4319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27">
            <a:extLst>
              <a:ext uri="{FF2B5EF4-FFF2-40B4-BE49-F238E27FC236}">
                <a16:creationId xmlns:a16="http://schemas.microsoft.com/office/drawing/2014/main" id="{C825DB53-D610-4A40-AFDC-EBC47DB613CE}"/>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id="{C2B9A6A4-83D0-40B1-8B15-964C84BF0705}"/>
              </a:ext>
            </a:extLst>
          </p:cNvPr>
          <p:cNvSpPr/>
          <p:nvPr userDrawn="1"/>
        </p:nvSpPr>
        <p:spPr>
          <a:xfrm>
            <a:off x="0" y="6371351"/>
            <a:ext cx="9780102" cy="432000"/>
          </a:xfrm>
          <a:custGeom>
            <a:avLst/>
            <a:gdLst>
              <a:gd name="connsiteX0" fmla="*/ 0 w 9780102"/>
              <a:gd name="connsiteY0" fmla="*/ 0 h 432000"/>
              <a:gd name="connsiteX1" fmla="*/ 9780102 w 9780102"/>
              <a:gd name="connsiteY1" fmla="*/ 0 h 432000"/>
              <a:gd name="connsiteX2" fmla="*/ 9780102 w 9780102"/>
              <a:gd name="connsiteY2" fmla="*/ 432000 h 432000"/>
              <a:gd name="connsiteX3" fmla="*/ 0 w 9780102"/>
              <a:gd name="connsiteY3" fmla="*/ 432000 h 432000"/>
            </a:gdLst>
            <a:ahLst/>
            <a:cxnLst>
              <a:cxn ang="0">
                <a:pos x="connsiteX0" y="connsiteY0"/>
              </a:cxn>
              <a:cxn ang="0">
                <a:pos x="connsiteX1" y="connsiteY1"/>
              </a:cxn>
              <a:cxn ang="0">
                <a:pos x="connsiteX2" y="connsiteY2"/>
              </a:cxn>
              <a:cxn ang="0">
                <a:pos x="connsiteX3" y="connsiteY3"/>
              </a:cxn>
            </a:cxnLst>
            <a:rect l="l" t="t" r="r" b="b"/>
            <a:pathLst>
              <a:path w="9780102" h="432000">
                <a:moveTo>
                  <a:pt x="0" y="0"/>
                </a:moveTo>
                <a:lnTo>
                  <a:pt x="9780102" y="0"/>
                </a:lnTo>
                <a:lnTo>
                  <a:pt x="9780102" y="432000"/>
                </a:lnTo>
                <a:lnTo>
                  <a:pt x="0" y="4320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439820"/>
            <a:ext cx="5664000" cy="29506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60000" y="6371351"/>
            <a:ext cx="432000" cy="432000"/>
          </a:xfrm>
          <a:prstGeom prst="rect">
            <a:avLst/>
          </a:prstGeom>
          <a:solidFill>
            <a:schemeClr val="tx1">
              <a:lumMod val="75000"/>
              <a:lumOff val="25000"/>
            </a:schemeClr>
          </a:solidFill>
        </p:spPr>
        <p:txBody>
          <a:bodyPr vert="horz" lIns="0" tIns="0" rIns="0" bIns="0" rtlCol="0" anchor="ctr"/>
          <a:lstStyle>
            <a:lvl1pPr algn="ctr">
              <a:defRPr sz="1200">
                <a:solidFill>
                  <a:schemeClr val="bg1"/>
                </a:solidFill>
                <a:latin typeface="+mj-lt"/>
              </a:defRPr>
            </a:lvl1pPr>
          </a:lstStyle>
          <a:p>
            <a:fld id="{19B51A1E-902D-48AF-9020-955120F399B6}" type="slidenum">
              <a:rPr lang="en-US" noProof="0" smtClean="0"/>
              <a:pPr/>
              <a:t>‹#›</a:t>
            </a:fld>
            <a:endParaRPr lang="en-US" noProof="0" dirty="0"/>
          </a:p>
        </p:txBody>
      </p:sp>
      <p:sp>
        <p:nvSpPr>
          <p:cNvPr id="9" name="Rectangle 8">
            <a:extLst>
              <a:ext uri="{FF2B5EF4-FFF2-40B4-BE49-F238E27FC236}">
                <a16:creationId xmlns:a16="http://schemas.microsoft.com/office/drawing/2014/main" id="{4BC39664-EB8B-4A32-915A-D4308F79277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28">
            <a:extLst>
              <a:ext uri="{FF2B5EF4-FFF2-40B4-BE49-F238E27FC236}">
                <a16:creationId xmlns:a16="http://schemas.microsoft.com/office/drawing/2014/main" id="{9B49670D-8F18-44A8-B217-67B412095C0D}"/>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030FA059-EC32-4FFF-9673-48849B2FA43A}"/>
              </a:ext>
            </a:extLst>
          </p:cNvPr>
          <p:cNvCxnSpPr>
            <a:cxnSpLocks/>
          </p:cNvCxnSpPr>
          <p:nvPr userDrawn="1"/>
        </p:nvCxnSpPr>
        <p:spPr>
          <a:xfrm flipH="1">
            <a:off x="1" y="6371351"/>
            <a:ext cx="1219199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19461CDC-F957-41FC-A129-47AF1DF96A85}"/>
              </a:ext>
            </a:extLst>
          </p:cNvPr>
          <p:cNvPicPr>
            <a:picLocks noChangeAspect="1"/>
          </p:cNvPicPr>
          <p:nvPr userDrawn="1"/>
        </p:nvPicPr>
        <p:blipFill>
          <a:blip r:embed="rId28"/>
          <a:stretch>
            <a:fillRect/>
          </a:stretch>
        </p:blipFill>
        <p:spPr>
          <a:xfrm>
            <a:off x="10050912" y="6439820"/>
            <a:ext cx="1438275" cy="285750"/>
          </a:xfrm>
          <a:prstGeom prst="rect">
            <a:avLst/>
          </a:prstGeom>
        </p:spPr>
      </p:pic>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6" r:id="rId5"/>
    <p:sldLayoutId id="2147483659" r:id="rId6"/>
    <p:sldLayoutId id="2147483660" r:id="rId7"/>
    <p:sldLayoutId id="2147483664" r:id="rId8"/>
    <p:sldLayoutId id="2147483650" r:id="rId9"/>
    <p:sldLayoutId id="2147483652" r:id="rId10"/>
    <p:sldLayoutId id="2147483656" r:id="rId11"/>
    <p:sldLayoutId id="2147483657" r:id="rId12"/>
    <p:sldLayoutId id="2147483667" r:id="rId13"/>
    <p:sldLayoutId id="2147483668" r:id="rId14"/>
    <p:sldLayoutId id="2147483669" r:id="rId15"/>
    <p:sldLayoutId id="2147483670" r:id="rId16"/>
    <p:sldLayoutId id="2147483671" r:id="rId17"/>
    <p:sldLayoutId id="2147483673" r:id="rId18"/>
    <p:sldLayoutId id="2147483674" r:id="rId19"/>
    <p:sldLayoutId id="2147483654" r:id="rId20"/>
    <p:sldLayoutId id="2147483655" r:id="rId21"/>
    <p:sldLayoutId id="2147483675" r:id="rId22"/>
    <p:sldLayoutId id="2147483672" r:id="rId23"/>
    <p:sldLayoutId id="2147483677" r:id="rId24"/>
    <p:sldLayoutId id="2147483679" r:id="rId25"/>
    <p:sldLayoutId id="2147483680" r:id="rId26"/>
  </p:sldLayoutIdLst>
  <p:hf hdr="0" dt="0"/>
  <p:txStyles>
    <p:title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0.xml"/><Relationship Id="rId4" Type="http://schemas.openxmlformats.org/officeDocument/2006/relationships/chart" Target="../charts/char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3.xml"/><Relationship Id="rId4" Type="http://schemas.openxmlformats.org/officeDocument/2006/relationships/image" Target="../media/image19.sv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26.xml"/><Relationship Id="rId6" Type="http://schemas.openxmlformats.org/officeDocument/2006/relationships/image" Target="../media/image26.svg"/><Relationship Id="rId5" Type="http://schemas.openxmlformats.org/officeDocument/2006/relationships/image" Target="../media/image25.png"/><Relationship Id="rId4" Type="http://schemas.microsoft.com/office/2007/relationships/hdphoto" Target="../media/hdphoto2.wdp"/></Relationships>
</file>

<file path=ppt/slides/_rels/slide2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8.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3.xml"/><Relationship Id="rId6" Type="http://schemas.openxmlformats.org/officeDocument/2006/relationships/image" Target="../media/image13.emf"/><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AA8A1CBA-9BB5-2246-9F4B-98EAD7C90158}"/>
              </a:ext>
            </a:extLst>
          </p:cNvPr>
          <p:cNvPicPr>
            <a:picLocks noGrp="1" noChangeAspect="1"/>
          </p:cNvPicPr>
          <p:nvPr>
            <p:ph type="pic" sz="quarter" idx="10"/>
          </p:nvPr>
        </p:nvPicPr>
        <p:blipFill>
          <a:blip r:embed="rId2"/>
          <a:srcRect/>
          <a:stretch/>
        </p:blipFill>
        <p:spPr>
          <a:xfrm>
            <a:off x="0" y="141816"/>
            <a:ext cx="9780588" cy="6520392"/>
          </a:xfrm>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3200400" y="2811053"/>
            <a:ext cx="8991600" cy="1261295"/>
          </a:xfrm>
          <a:solidFill>
            <a:srgbClr val="FFFFFF">
              <a:alpha val="80000"/>
            </a:srgbClr>
          </a:solidFill>
        </p:spPr>
        <p:txBody>
          <a:bodyPr/>
          <a:lstStyle/>
          <a:p>
            <a:r>
              <a:rPr lang="en-US" dirty="0"/>
              <a:t>How to Build a Team</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3200400" y="4061039"/>
            <a:ext cx="6580188" cy="1261295"/>
          </a:xfrm>
        </p:spPr>
        <p:txBody>
          <a:bodyPr/>
          <a:lstStyle/>
          <a:p>
            <a:r>
              <a:rPr lang="en-US" dirty="0"/>
              <a:t>Interview Presentation – SecurityScorecard</a:t>
            </a:r>
            <a:br>
              <a:rPr lang="en-US" dirty="0"/>
            </a:br>
            <a:br>
              <a:rPr lang="en-US" dirty="0"/>
            </a:br>
            <a:r>
              <a:rPr lang="en-US" dirty="0"/>
              <a:t>Yaser Shadmehr</a:t>
            </a:r>
            <a:br>
              <a:rPr lang="en-US" dirty="0"/>
            </a:br>
            <a:r>
              <a:rPr lang="en-US" dirty="0"/>
              <a:t>Jan 14, 2021 </a:t>
            </a:r>
          </a:p>
        </p:txBody>
      </p:sp>
      <p:pic>
        <p:nvPicPr>
          <p:cNvPr id="5" name="Picture 4">
            <a:extLst>
              <a:ext uri="{FF2B5EF4-FFF2-40B4-BE49-F238E27FC236}">
                <a16:creationId xmlns:a16="http://schemas.microsoft.com/office/drawing/2014/main" id="{F4FDF901-D28D-4620-9DDD-F5DD39FB0019}"/>
              </a:ext>
            </a:extLst>
          </p:cNvPr>
          <p:cNvPicPr>
            <a:picLocks noChangeAspect="1"/>
          </p:cNvPicPr>
          <p:nvPr/>
        </p:nvPicPr>
        <p:blipFill>
          <a:blip r:embed="rId3"/>
          <a:stretch>
            <a:fillRect/>
          </a:stretch>
        </p:blipFill>
        <p:spPr>
          <a:xfrm>
            <a:off x="10359463" y="4236199"/>
            <a:ext cx="952633" cy="952633"/>
          </a:xfrm>
          <a:prstGeom prst="rect">
            <a:avLst/>
          </a:prstGeom>
        </p:spPr>
      </p:pic>
      <p:sp>
        <p:nvSpPr>
          <p:cNvPr id="8" name="TextBox 7">
            <a:extLst>
              <a:ext uri="{FF2B5EF4-FFF2-40B4-BE49-F238E27FC236}">
                <a16:creationId xmlns:a16="http://schemas.microsoft.com/office/drawing/2014/main" id="{25668FE1-8C4E-4F78-B206-60767477D406}"/>
              </a:ext>
            </a:extLst>
          </p:cNvPr>
          <p:cNvSpPr txBox="1"/>
          <p:nvPr/>
        </p:nvSpPr>
        <p:spPr>
          <a:xfrm>
            <a:off x="6901717" y="3747793"/>
            <a:ext cx="5231560" cy="307777"/>
          </a:xfrm>
          <a:prstGeom prst="rect">
            <a:avLst/>
          </a:prstGeom>
          <a:noFill/>
        </p:spPr>
        <p:txBody>
          <a:bodyPr wrap="none" rtlCol="0">
            <a:spAutoFit/>
          </a:bodyPr>
          <a:lstStyle/>
          <a:p>
            <a:r>
              <a:rPr lang="en-US" sz="1400" dirty="0">
                <a:solidFill>
                  <a:schemeClr val="tx1">
                    <a:lumMod val="75000"/>
                    <a:lumOff val="25000"/>
                  </a:schemeClr>
                </a:solidFill>
              </a:rPr>
              <a:t>To  deliver a  highly  distributed  port    scanning  collector  solution</a:t>
            </a:r>
          </a:p>
        </p:txBody>
      </p:sp>
    </p:spTree>
    <p:extLst>
      <p:ext uri="{BB962C8B-B14F-4D97-AF65-F5344CB8AC3E}">
        <p14:creationId xmlns:p14="http://schemas.microsoft.com/office/powerpoint/2010/main" val="3989923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Comparison</a:t>
            </a:r>
          </a:p>
        </p:txBody>
      </p:sp>
      <p:sp>
        <p:nvSpPr>
          <p:cNvPr id="3" name="Text Placeholder 2">
            <a:extLst>
              <a:ext uri="{FF2B5EF4-FFF2-40B4-BE49-F238E27FC236}">
                <a16:creationId xmlns:a16="http://schemas.microsoft.com/office/drawing/2014/main" id="{7CA42D59-EAD6-4F95-84F1-32A30F057856}"/>
              </a:ext>
            </a:extLst>
          </p:cNvPr>
          <p:cNvSpPr>
            <a:spLocks noGrp="1"/>
          </p:cNvSpPr>
          <p:nvPr>
            <p:ph type="body" sz="quarter" idx="32"/>
          </p:nvPr>
        </p:nvSpPr>
        <p:spPr/>
        <p:txBody>
          <a:bodyPr/>
          <a:lstStyle/>
          <a:p>
            <a:r>
              <a:rPr lang="en-US" dirty="0"/>
              <a:t>Lorem ipsum dolor sit amet, consectetur adipiscing elit. </a:t>
            </a:r>
          </a:p>
        </p:txBody>
      </p:sp>
      <p:sp>
        <p:nvSpPr>
          <p:cNvPr id="12" name="Rectangle 11">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800" y="2100317"/>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4" name="Text Placeholder 3">
            <a:extLst>
              <a:ext uri="{FF2B5EF4-FFF2-40B4-BE49-F238E27FC236}">
                <a16:creationId xmlns:a16="http://schemas.microsoft.com/office/drawing/2014/main" id="{6AB259A0-0017-492F-A0DC-4B70C7052AE0}"/>
              </a:ext>
            </a:extLst>
          </p:cNvPr>
          <p:cNvSpPr>
            <a:spLocks noGrp="1"/>
          </p:cNvSpPr>
          <p:nvPr>
            <p:ph type="body" idx="1"/>
          </p:nvPr>
        </p:nvSpPr>
        <p:spPr>
          <a:xfrm>
            <a:off x="432000" y="2442934"/>
            <a:ext cx="5472000" cy="360000"/>
          </a:xfrm>
        </p:spPr>
        <p:txBody>
          <a:bodyPr/>
          <a:lstStyle/>
          <a:p>
            <a:r>
              <a:rPr lang="en-US" dirty="0"/>
              <a:t>Trey Research</a:t>
            </a:r>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000" y="2950768"/>
            <a:ext cx="5472000" cy="2194694"/>
          </a:xfrm>
        </p:spPr>
        <p:txBody>
          <a:bodyPr/>
          <a:lstStyle/>
          <a:p>
            <a:r>
              <a:rPr lang="en-US" dirty="0"/>
              <a:t>Nulla a erat eget nunc hendrerit ultrices eu nec nulla. Donec viverra leo aliquet, auctor quam id, convallis orci. </a:t>
            </a:r>
          </a:p>
          <a:p>
            <a:pPr lvl="1"/>
            <a:r>
              <a:rPr lang="en-US" dirty="0"/>
              <a:t>Sed in molestie est. Cras ornare turpis at ligula posuere, sit amet accumsan neque lobortis.</a:t>
            </a:r>
          </a:p>
          <a:p>
            <a:pPr lvl="1"/>
            <a:r>
              <a:rPr lang="en-US" dirty="0"/>
              <a:t>Maecenas mattis risus ligula, sed ullamcorper nunc efficitur sed. </a:t>
            </a:r>
          </a:p>
        </p:txBody>
      </p:sp>
      <p:cxnSp>
        <p:nvCxnSpPr>
          <p:cNvPr id="11" name="Straight Connector 10">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A7CD04AE-9A8B-4DED-855D-F51B510D0B69}"/>
              </a:ext>
              <a:ext uri="{C183D7F6-B498-43B3-948B-1728B52AA6E4}">
                <adec:decorative xmlns:adec="http://schemas.microsoft.com/office/drawing/2017/decorative" val="1"/>
              </a:ext>
            </a:extLst>
          </p:cNvPr>
          <p:cNvSpPr/>
          <p:nvPr/>
        </p:nvSpPr>
        <p:spPr>
          <a:xfrm>
            <a:off x="6299887" y="2100317"/>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6" name="Text Placeholder 5">
            <a:extLst>
              <a:ext uri="{FF2B5EF4-FFF2-40B4-BE49-F238E27FC236}">
                <a16:creationId xmlns:a16="http://schemas.microsoft.com/office/drawing/2014/main" id="{B237D1CA-B91A-410E-A968-D017BBE99F99}"/>
              </a:ext>
            </a:extLst>
          </p:cNvPr>
          <p:cNvSpPr>
            <a:spLocks noGrp="1"/>
          </p:cNvSpPr>
          <p:nvPr>
            <p:ph type="body" sz="quarter" idx="13"/>
          </p:nvPr>
        </p:nvSpPr>
        <p:spPr>
          <a:xfrm>
            <a:off x="6300000" y="2443459"/>
            <a:ext cx="5472000" cy="358775"/>
          </a:xfrm>
        </p:spPr>
        <p:txBody>
          <a:bodyPr/>
          <a:lstStyle/>
          <a:p>
            <a:r>
              <a:rPr lang="en-US" dirty="0"/>
              <a:t>Competitive Service</a:t>
            </a:r>
          </a:p>
        </p:txBody>
      </p:sp>
      <p:sp>
        <p:nvSpPr>
          <p:cNvPr id="7" name="Text Placeholder 6">
            <a:extLst>
              <a:ext uri="{FF2B5EF4-FFF2-40B4-BE49-F238E27FC236}">
                <a16:creationId xmlns:a16="http://schemas.microsoft.com/office/drawing/2014/main" id="{26A87885-D672-4CF9-A78D-CFE98385B03A}"/>
              </a:ext>
            </a:extLst>
          </p:cNvPr>
          <p:cNvSpPr>
            <a:spLocks noGrp="1"/>
          </p:cNvSpPr>
          <p:nvPr>
            <p:ph type="body" sz="quarter" idx="12"/>
          </p:nvPr>
        </p:nvSpPr>
        <p:spPr>
          <a:xfrm>
            <a:off x="6299887" y="2947459"/>
            <a:ext cx="5472113" cy="2196041"/>
          </a:xfrm>
        </p:spPr>
        <p:txBody>
          <a:bodyPr/>
          <a:lstStyle/>
          <a:p>
            <a:r>
              <a:rPr lang="en-US" dirty="0"/>
              <a:t>Praesent venenatis quam tortor, viverra nunc rutrum. </a:t>
            </a:r>
          </a:p>
          <a:p>
            <a:pPr lvl="1"/>
            <a:r>
              <a:rPr lang="en-US" dirty="0"/>
              <a:t>Maecenas malesuada ultricies sapien sit amet pharetra. </a:t>
            </a:r>
          </a:p>
          <a:p>
            <a:pPr lvl="1"/>
            <a:r>
              <a:rPr lang="en-US" dirty="0"/>
              <a:t>Nunc tempus, risus sodales hendrerit, arcu dolor commodo libero, a sollicitudin quam nulla quis lectus. In at porta mauris. </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a:solidFill>
            <a:srgbClr val="404040"/>
          </a:solidFill>
        </p:spPr>
        <p:txBody>
          <a:bodyPr/>
          <a:lstStyle/>
          <a:p>
            <a:fld id="{19B51A1E-902D-48AF-9020-955120F399B6}" type="slidenum">
              <a:rPr lang="en-US" smtClean="0"/>
              <a:pPr/>
              <a:t>10</a:t>
            </a:fld>
            <a:endParaRPr lang="en-US" dirty="0"/>
          </a:p>
        </p:txBody>
      </p:sp>
    </p:spTree>
    <p:extLst>
      <p:ext uri="{BB962C8B-B14F-4D97-AF65-F5344CB8AC3E}">
        <p14:creationId xmlns:p14="http://schemas.microsoft.com/office/powerpoint/2010/main" val="31888378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23" name="Picture Placeholder 22" descr="Woman on laptop smiling">
            <a:extLst>
              <a:ext uri="{FF2B5EF4-FFF2-40B4-BE49-F238E27FC236}">
                <a16:creationId xmlns:a16="http://schemas.microsoft.com/office/drawing/2014/main" id="{35E3CE9E-B03C-CB4B-A83A-D3265C7A0545}"/>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3" name="Title 2">
            <a:extLst>
              <a:ext uri="{FF2B5EF4-FFF2-40B4-BE49-F238E27FC236}">
                <a16:creationId xmlns:a16="http://schemas.microsoft.com/office/drawing/2014/main" id="{200B3D2B-613A-41BE-987D-E6A1324B456D}"/>
              </a:ext>
            </a:extLst>
          </p:cNvPr>
          <p:cNvSpPr>
            <a:spLocks noGrp="1"/>
          </p:cNvSpPr>
          <p:nvPr>
            <p:ph type="title"/>
          </p:nvPr>
        </p:nvSpPr>
        <p:spPr>
          <a:xfrm>
            <a:off x="-1700" y="2156226"/>
            <a:ext cx="4903599" cy="1958400"/>
          </a:xfrm>
        </p:spPr>
        <p:txBody>
          <a:bodyPr/>
          <a:lstStyle/>
          <a:p>
            <a:r>
              <a:rPr lang="en-US" dirty="0"/>
              <a:t>Section Divider Option 2</a:t>
            </a:r>
          </a:p>
        </p:txBody>
      </p:sp>
      <p:sp>
        <p:nvSpPr>
          <p:cNvPr id="10" name="Text Placeholder 9">
            <a:extLst>
              <a:ext uri="{FF2B5EF4-FFF2-40B4-BE49-F238E27FC236}">
                <a16:creationId xmlns:a16="http://schemas.microsoft.com/office/drawing/2014/main" id="{2972F17A-D965-40B9-8ABB-C634072DBCC0}"/>
              </a:ext>
            </a:extLst>
          </p:cNvPr>
          <p:cNvSpPr>
            <a:spLocks noGrp="1"/>
          </p:cNvSpPr>
          <p:nvPr>
            <p:ph type="body" sz="quarter" idx="13"/>
          </p:nvPr>
        </p:nvSpPr>
        <p:spPr>
          <a:xfrm>
            <a:off x="0" y="4110760"/>
            <a:ext cx="4902200" cy="1100565"/>
          </a:xfrm>
        </p:spPr>
        <p:txBody>
          <a:bodyPr/>
          <a:lstStyle/>
          <a:p>
            <a:r>
              <a:rPr lang="en-US" dirty="0"/>
              <a:t>Lorem ipsum dolor sit amet, consectetur adipiscing elit</a:t>
            </a:r>
          </a:p>
          <a:p>
            <a:endParaRPr lang="en-US" dirty="0"/>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2"/>
          </p:nvPr>
        </p:nvSpPr>
        <p:spPr>
          <a:solidFill>
            <a:srgbClr val="404040"/>
          </a:solidFill>
        </p:spPr>
        <p:txBody>
          <a:bodyPr/>
          <a:lstStyle/>
          <a:p>
            <a:fld id="{19B51A1E-902D-48AF-9020-955120F399B6}" type="slidenum">
              <a:rPr lang="en-US" smtClean="0"/>
              <a:pPr/>
              <a:t>11</a:t>
            </a:fld>
            <a:endParaRPr lang="en-US" dirty="0"/>
          </a:p>
        </p:txBody>
      </p:sp>
    </p:spTree>
    <p:extLst>
      <p:ext uri="{BB962C8B-B14F-4D97-AF65-F5344CB8AC3E}">
        <p14:creationId xmlns:p14="http://schemas.microsoft.com/office/powerpoint/2010/main" val="2117695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FB4D5-DA14-4F29-9320-2DE0A6B571B9}"/>
              </a:ext>
            </a:extLst>
          </p:cNvPr>
          <p:cNvSpPr>
            <a:spLocks noGrp="1"/>
          </p:cNvSpPr>
          <p:nvPr>
            <p:ph type="title"/>
          </p:nvPr>
        </p:nvSpPr>
        <p:spPr/>
        <p:txBody>
          <a:bodyPr/>
          <a:lstStyle/>
          <a:p>
            <a:r>
              <a:rPr lang="en-US" dirty="0"/>
              <a:t>Chart Options</a:t>
            </a:r>
          </a:p>
        </p:txBody>
      </p:sp>
      <p:sp>
        <p:nvSpPr>
          <p:cNvPr id="3" name="Text Placeholder 2">
            <a:extLst>
              <a:ext uri="{FF2B5EF4-FFF2-40B4-BE49-F238E27FC236}">
                <a16:creationId xmlns:a16="http://schemas.microsoft.com/office/drawing/2014/main" id="{DE9D0F75-42B5-4960-8C3A-291285872DAF}"/>
              </a:ext>
            </a:extLst>
          </p:cNvPr>
          <p:cNvSpPr>
            <a:spLocks noGrp="1"/>
          </p:cNvSpPr>
          <p:nvPr>
            <p:ph type="body" sz="quarter" idx="32"/>
          </p:nvPr>
        </p:nvSpPr>
        <p:spPr>
          <a:xfrm>
            <a:off x="431800" y="1008000"/>
            <a:ext cx="11339513" cy="360000"/>
          </a:xfrm>
        </p:spPr>
        <p:txBody>
          <a:bodyPr/>
          <a:lstStyle/>
          <a:p>
            <a:r>
              <a:rPr lang="en-US" dirty="0"/>
              <a:t>Lorem ipsum dolor sit amet, consectetur adipiscing elit. </a:t>
            </a:r>
          </a:p>
        </p:txBody>
      </p:sp>
      <p:graphicFrame>
        <p:nvGraphicFramePr>
          <p:cNvPr id="4" name="Chart 3" title="Gross Revenue Placeholder Chart">
            <a:extLst>
              <a:ext uri="{FF2B5EF4-FFF2-40B4-BE49-F238E27FC236}">
                <a16:creationId xmlns:a16="http://schemas.microsoft.com/office/drawing/2014/main" id="{FFE8AFAB-AE1F-4453-8C1B-70D2EF9B1373}"/>
              </a:ext>
            </a:extLst>
          </p:cNvPr>
          <p:cNvGraphicFramePr/>
          <p:nvPr>
            <p:extLst>
              <p:ext uri="{D42A27DB-BD31-4B8C-83A1-F6EECF244321}">
                <p14:modId xmlns:p14="http://schemas.microsoft.com/office/powerpoint/2010/main" val="2007591491"/>
              </p:ext>
            </p:extLst>
          </p:nvPr>
        </p:nvGraphicFramePr>
        <p:xfrm>
          <a:off x="431800" y="1512000"/>
          <a:ext cx="3389313" cy="44441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title="Gross Revenue Placeholder Chart">
            <a:extLst>
              <a:ext uri="{FF2B5EF4-FFF2-40B4-BE49-F238E27FC236}">
                <a16:creationId xmlns:a16="http://schemas.microsoft.com/office/drawing/2014/main" id="{9BEBE5AF-1D10-425C-8F3C-2236E52E6E67}"/>
              </a:ext>
            </a:extLst>
          </p:cNvPr>
          <p:cNvGraphicFramePr/>
          <p:nvPr>
            <p:extLst>
              <p:ext uri="{D42A27DB-BD31-4B8C-83A1-F6EECF244321}">
                <p14:modId xmlns:p14="http://schemas.microsoft.com/office/powerpoint/2010/main" val="3978817833"/>
              </p:ext>
            </p:extLst>
          </p:nvPr>
        </p:nvGraphicFramePr>
        <p:xfrm>
          <a:off x="4406900" y="1512000"/>
          <a:ext cx="3389313" cy="444419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title="Gross Revenue Placeholder Chart">
            <a:extLst>
              <a:ext uri="{FF2B5EF4-FFF2-40B4-BE49-F238E27FC236}">
                <a16:creationId xmlns:a16="http://schemas.microsoft.com/office/drawing/2014/main" id="{A8D5CDFF-2AF9-4CDE-BF8D-15F294BD5095}"/>
              </a:ext>
            </a:extLst>
          </p:cNvPr>
          <p:cNvGraphicFramePr/>
          <p:nvPr>
            <p:extLst>
              <p:ext uri="{D42A27DB-BD31-4B8C-83A1-F6EECF244321}">
                <p14:modId xmlns:p14="http://schemas.microsoft.com/office/powerpoint/2010/main" val="326506538"/>
              </p:ext>
            </p:extLst>
          </p:nvPr>
        </p:nvGraphicFramePr>
        <p:xfrm>
          <a:off x="8382000" y="1512000"/>
          <a:ext cx="3389313" cy="4444199"/>
        </p:xfrm>
        <a:graphic>
          <a:graphicData uri="http://schemas.openxmlformats.org/drawingml/2006/chart">
            <c:chart xmlns:c="http://schemas.openxmlformats.org/drawingml/2006/chart" xmlns:r="http://schemas.openxmlformats.org/officeDocument/2006/relationships" r:id="rId4"/>
          </a:graphicData>
        </a:graphic>
      </p:graphicFrame>
      <p:sp>
        <p:nvSpPr>
          <p:cNvPr id="9" name="Slide Number Placeholder 8">
            <a:extLst>
              <a:ext uri="{FF2B5EF4-FFF2-40B4-BE49-F238E27FC236}">
                <a16:creationId xmlns:a16="http://schemas.microsoft.com/office/drawing/2014/main" id="{00A34EBD-7DEA-4599-A81B-0A363A0E17FC}"/>
              </a:ext>
            </a:extLst>
          </p:cNvPr>
          <p:cNvSpPr>
            <a:spLocks noGrp="1"/>
          </p:cNvSpPr>
          <p:nvPr>
            <p:ph type="sldNum" sz="quarter" idx="33"/>
          </p:nvPr>
        </p:nvSpPr>
        <p:spPr>
          <a:xfrm>
            <a:off x="11760000" y="6371351"/>
            <a:ext cx="432000" cy="432000"/>
          </a:xfrm>
          <a:solidFill>
            <a:srgbClr val="404040"/>
          </a:solidFill>
        </p:spPr>
        <p:txBody>
          <a:bodyPr/>
          <a:lstStyle/>
          <a:p>
            <a:fld id="{19B51A1E-902D-48AF-9020-955120F399B6}" type="slidenum">
              <a:rPr lang="en-US" smtClean="0"/>
              <a:pPr/>
              <a:t>12</a:t>
            </a:fld>
            <a:endParaRPr lang="en-US" dirty="0"/>
          </a:p>
        </p:txBody>
      </p:sp>
    </p:spTree>
    <p:extLst>
      <p:ext uri="{BB962C8B-B14F-4D97-AF65-F5344CB8AC3E}">
        <p14:creationId xmlns:p14="http://schemas.microsoft.com/office/powerpoint/2010/main" val="25800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67129-D582-495A-8F4B-6B9075899DD6}"/>
              </a:ext>
            </a:extLst>
          </p:cNvPr>
          <p:cNvSpPr>
            <a:spLocks noGrp="1"/>
          </p:cNvSpPr>
          <p:nvPr>
            <p:ph type="title"/>
          </p:nvPr>
        </p:nvSpPr>
        <p:spPr/>
        <p:txBody>
          <a:bodyPr/>
          <a:lstStyle/>
          <a:p>
            <a:r>
              <a:rPr lang="en-US" dirty="0"/>
              <a:t>Table</a:t>
            </a:r>
          </a:p>
        </p:txBody>
      </p:sp>
      <p:sp>
        <p:nvSpPr>
          <p:cNvPr id="3" name="Text Placeholder 2">
            <a:extLst>
              <a:ext uri="{FF2B5EF4-FFF2-40B4-BE49-F238E27FC236}">
                <a16:creationId xmlns:a16="http://schemas.microsoft.com/office/drawing/2014/main" id="{F204AFD2-303D-4B48-AA3E-C96B74D8127A}"/>
              </a:ext>
            </a:extLst>
          </p:cNvPr>
          <p:cNvSpPr>
            <a:spLocks noGrp="1"/>
          </p:cNvSpPr>
          <p:nvPr>
            <p:ph type="body" sz="quarter" idx="32"/>
          </p:nvPr>
        </p:nvSpPr>
        <p:spPr/>
        <p:txBody>
          <a:bodyPr/>
          <a:lstStyle/>
          <a:p>
            <a:r>
              <a:rPr lang="en-US" dirty="0"/>
              <a:t>Lorem ipsum dolor sit amet, consectetur adipiscing elit. </a:t>
            </a:r>
          </a:p>
        </p:txBody>
      </p:sp>
      <p:graphicFrame>
        <p:nvGraphicFramePr>
          <p:cNvPr id="4" name="Table 3">
            <a:extLst>
              <a:ext uri="{FF2B5EF4-FFF2-40B4-BE49-F238E27FC236}">
                <a16:creationId xmlns:a16="http://schemas.microsoft.com/office/drawing/2014/main" id="{BEE0921D-4C1D-4106-9AC0-F73F30E8DA3C}"/>
              </a:ext>
            </a:extLst>
          </p:cNvPr>
          <p:cNvGraphicFramePr>
            <a:graphicFrameLocks noGrp="1"/>
          </p:cNvGraphicFramePr>
          <p:nvPr>
            <p:extLst>
              <p:ext uri="{D42A27DB-BD31-4B8C-83A1-F6EECF244321}">
                <p14:modId xmlns:p14="http://schemas.microsoft.com/office/powerpoint/2010/main" val="999029760"/>
              </p:ext>
            </p:extLst>
          </p:nvPr>
        </p:nvGraphicFramePr>
        <p:xfrm>
          <a:off x="431801" y="1614845"/>
          <a:ext cx="11339510" cy="4252505"/>
        </p:xfrm>
        <a:graphic>
          <a:graphicData uri="http://schemas.openxmlformats.org/drawingml/2006/table">
            <a:tbl>
              <a:tblPr firstRow="1" firstCol="1">
                <a:tableStyleId>{5C22544A-7EE6-4342-B048-85BDC9FD1C3A}</a:tableStyleId>
              </a:tblPr>
              <a:tblGrid>
                <a:gridCol w="1619930">
                  <a:extLst>
                    <a:ext uri="{9D8B030D-6E8A-4147-A177-3AD203B41FA5}">
                      <a16:colId xmlns:a16="http://schemas.microsoft.com/office/drawing/2014/main" val="1173992025"/>
                    </a:ext>
                  </a:extLst>
                </a:gridCol>
                <a:gridCol w="1619930">
                  <a:extLst>
                    <a:ext uri="{9D8B030D-6E8A-4147-A177-3AD203B41FA5}">
                      <a16:colId xmlns:a16="http://schemas.microsoft.com/office/drawing/2014/main" val="115202853"/>
                    </a:ext>
                  </a:extLst>
                </a:gridCol>
                <a:gridCol w="1619930">
                  <a:extLst>
                    <a:ext uri="{9D8B030D-6E8A-4147-A177-3AD203B41FA5}">
                      <a16:colId xmlns:a16="http://schemas.microsoft.com/office/drawing/2014/main" val="1010693434"/>
                    </a:ext>
                  </a:extLst>
                </a:gridCol>
                <a:gridCol w="1619930">
                  <a:extLst>
                    <a:ext uri="{9D8B030D-6E8A-4147-A177-3AD203B41FA5}">
                      <a16:colId xmlns:a16="http://schemas.microsoft.com/office/drawing/2014/main" val="608292439"/>
                    </a:ext>
                  </a:extLst>
                </a:gridCol>
                <a:gridCol w="1619930">
                  <a:extLst>
                    <a:ext uri="{9D8B030D-6E8A-4147-A177-3AD203B41FA5}">
                      <a16:colId xmlns:a16="http://schemas.microsoft.com/office/drawing/2014/main" val="1007882540"/>
                    </a:ext>
                  </a:extLst>
                </a:gridCol>
                <a:gridCol w="1619930">
                  <a:extLst>
                    <a:ext uri="{9D8B030D-6E8A-4147-A177-3AD203B41FA5}">
                      <a16:colId xmlns:a16="http://schemas.microsoft.com/office/drawing/2014/main" val="3778082769"/>
                    </a:ext>
                  </a:extLst>
                </a:gridCol>
                <a:gridCol w="1619930">
                  <a:extLst>
                    <a:ext uri="{9D8B030D-6E8A-4147-A177-3AD203B41FA5}">
                      <a16:colId xmlns:a16="http://schemas.microsoft.com/office/drawing/2014/main" val="1136644251"/>
                    </a:ext>
                  </a:extLst>
                </a:gridCol>
              </a:tblGrid>
              <a:tr h="617885">
                <a:tc>
                  <a:txBody>
                    <a:bodyPr/>
                    <a:lstStyle/>
                    <a:p>
                      <a:pPr algn="ctr"/>
                      <a:endParaRPr lang="en-ZA"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85000"/>
                        <a:lumOff val="15000"/>
                      </a:schemeClr>
                    </a:solidFill>
                  </a:tcPr>
                </a:tc>
                <a:tc>
                  <a:txBody>
                    <a:bodyPr/>
                    <a:lstStyle/>
                    <a:p>
                      <a:pPr algn="ctr"/>
                      <a:r>
                        <a:rPr lang="en-ZA" sz="1600" b="0" dirty="0">
                          <a:solidFill>
                            <a:schemeClr val="bg1"/>
                          </a:solidFill>
                          <a:latin typeface="+mj-lt"/>
                        </a:rPr>
                        <a:t>Vendors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a:r>
                        <a:rPr lang="en-ZA" sz="1600" b="0" dirty="0">
                          <a:solidFill>
                            <a:schemeClr val="bg1"/>
                          </a:solidFill>
                          <a:latin typeface="+mj-lt"/>
                        </a:rPr>
                        <a:t>Users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a:r>
                        <a:rPr lang="en-ZA" sz="1600" b="0" dirty="0">
                          <a:solidFill>
                            <a:schemeClr val="bg1"/>
                          </a:solidFill>
                          <a:latin typeface="+mj-lt"/>
                        </a:rPr>
                        <a:t>Consultants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a:r>
                        <a:rPr lang="en-ZA" sz="1600" b="0" dirty="0">
                          <a:solidFill>
                            <a:schemeClr val="bg1"/>
                          </a:solidFill>
                          <a:latin typeface="+mj-lt"/>
                        </a:rPr>
                        <a:t>Ad Buyers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a:r>
                        <a:rPr lang="en-ZA" sz="1600" b="0" dirty="0">
                          <a:solidFill>
                            <a:schemeClr val="bg1"/>
                          </a:solidFill>
                          <a:latin typeface="+mj-lt"/>
                        </a:rPr>
                        <a:t>Gross Revenue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a:r>
                        <a:rPr lang="en-ZA" sz="1600" b="0" dirty="0">
                          <a:solidFill>
                            <a:schemeClr val="bg1"/>
                          </a:solidFill>
                          <a:latin typeface="+mj-lt"/>
                        </a:rPr>
                        <a:t>Company Revenue</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1007223600"/>
                  </a:ext>
                </a:extLst>
              </a:tr>
              <a:tr h="726924">
                <a:tc>
                  <a:txBody>
                    <a:bodyPr/>
                    <a:lstStyle/>
                    <a:p>
                      <a:pPr algn="ctr"/>
                      <a:r>
                        <a:rPr lang="en-ZA" sz="1600" b="1" dirty="0">
                          <a:solidFill>
                            <a:schemeClr val="tx1">
                              <a:lumMod val="75000"/>
                              <a:lumOff val="25000"/>
                            </a:schemeClr>
                          </a:solidFill>
                        </a:rPr>
                        <a:t>20YY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ZA" sz="1600" dirty="0">
                          <a:solidFill>
                            <a:schemeClr val="tx1">
                              <a:lumMod val="75000"/>
                              <a:lumOff val="25000"/>
                            </a:schemeClr>
                          </a:solidFill>
                        </a:rPr>
                        <a:t>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0</a:t>
                      </a: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ZA" sz="1600" dirty="0">
                          <a:solidFill>
                            <a:schemeClr val="tx1">
                              <a:lumMod val="75000"/>
                              <a:lumOff val="25000"/>
                            </a:schemeClr>
                          </a:solidFill>
                        </a:rPr>
                        <a:t>$0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83495943"/>
                  </a:ext>
                </a:extLst>
              </a:tr>
              <a:tr h="726924">
                <a:tc>
                  <a:txBody>
                    <a:bodyPr/>
                    <a:lstStyle/>
                    <a:p>
                      <a:pPr algn="ctr"/>
                      <a:r>
                        <a:rPr lang="en-ZA" sz="1600" b="1" dirty="0">
                          <a:solidFill>
                            <a:schemeClr val="tx1">
                              <a:lumMod val="75000"/>
                              <a:lumOff val="25000"/>
                            </a:schemeClr>
                          </a:solidFill>
                        </a:rPr>
                        <a:t>20YY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ZA" sz="1600" dirty="0">
                          <a:solidFill>
                            <a:schemeClr val="tx1">
                              <a:lumMod val="75000"/>
                              <a:lumOff val="25000"/>
                            </a:schemeClr>
                          </a:solidFill>
                        </a:rPr>
                        <a:t>10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100</a:t>
                      </a: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50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10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$6,750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ZA" sz="1600" dirty="0">
                          <a:solidFill>
                            <a:schemeClr val="tx1">
                              <a:lumMod val="75000"/>
                              <a:lumOff val="25000"/>
                            </a:schemeClr>
                          </a:solidFill>
                        </a:rPr>
                        <a:t>$1,013</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12132828"/>
                  </a:ext>
                </a:extLst>
              </a:tr>
              <a:tr h="726924">
                <a:tc>
                  <a:txBody>
                    <a:bodyPr/>
                    <a:lstStyle/>
                    <a:p>
                      <a:pPr algn="ctr"/>
                      <a:r>
                        <a:rPr lang="en-ZA" sz="1600" b="1" dirty="0">
                          <a:solidFill>
                            <a:schemeClr val="tx1">
                              <a:lumMod val="75000"/>
                              <a:lumOff val="25000"/>
                            </a:schemeClr>
                          </a:solidFill>
                        </a:rPr>
                        <a:t>20YY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ZA" sz="1600" dirty="0">
                          <a:solidFill>
                            <a:schemeClr val="tx1">
                              <a:lumMod val="75000"/>
                              <a:lumOff val="25000"/>
                            </a:schemeClr>
                          </a:solidFill>
                        </a:rPr>
                        <a:t>50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500</a:t>
                      </a: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60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500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$33,750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ZA" sz="1600" dirty="0">
                          <a:solidFill>
                            <a:schemeClr val="tx1">
                              <a:lumMod val="75000"/>
                              <a:lumOff val="25000"/>
                            </a:schemeClr>
                          </a:solidFill>
                        </a:rPr>
                        <a:t>$5,063</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94300830"/>
                  </a:ext>
                </a:extLst>
              </a:tr>
              <a:tr h="726924">
                <a:tc>
                  <a:txBody>
                    <a:bodyPr/>
                    <a:lstStyle/>
                    <a:p>
                      <a:pPr algn="ctr"/>
                      <a:r>
                        <a:rPr lang="en-ZA" sz="1600" b="1" dirty="0">
                          <a:solidFill>
                            <a:schemeClr val="tx1">
                              <a:lumMod val="75000"/>
                              <a:lumOff val="25000"/>
                            </a:schemeClr>
                          </a:solidFill>
                        </a:rPr>
                        <a:t>20YY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ZA" sz="1600" dirty="0">
                          <a:solidFill>
                            <a:schemeClr val="tx1">
                              <a:lumMod val="75000"/>
                              <a:lumOff val="25000"/>
                            </a:schemeClr>
                          </a:solidFill>
                        </a:rPr>
                        <a:t>200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2000</a:t>
                      </a: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100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5000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$135,000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ZA" sz="1600" dirty="0">
                          <a:solidFill>
                            <a:schemeClr val="tx1">
                              <a:lumMod val="75000"/>
                              <a:lumOff val="25000"/>
                            </a:schemeClr>
                          </a:solidFill>
                        </a:rPr>
                        <a:t>$20,250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7728417"/>
                  </a:ext>
                </a:extLst>
              </a:tr>
              <a:tr h="726924">
                <a:tc>
                  <a:txBody>
                    <a:bodyPr/>
                    <a:lstStyle/>
                    <a:p>
                      <a:pPr algn="ctr"/>
                      <a:r>
                        <a:rPr lang="en-ZA" sz="1600" b="1" dirty="0">
                          <a:solidFill>
                            <a:schemeClr val="tx1">
                              <a:lumMod val="75000"/>
                              <a:lumOff val="25000"/>
                            </a:schemeClr>
                          </a:solidFill>
                        </a:rPr>
                        <a:t>20YY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ZA" sz="1600" dirty="0">
                          <a:solidFill>
                            <a:schemeClr val="tx1">
                              <a:lumMod val="75000"/>
                              <a:lumOff val="25000"/>
                            </a:schemeClr>
                          </a:solidFill>
                        </a:rPr>
                        <a:t>400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4000</a:t>
                      </a:r>
                    </a:p>
                  </a:txBody>
                  <a:tcPr anchor="ctr">
                    <a:lnL w="3175" cap="flat" cmpd="sng" algn="ctr">
                      <a:solidFill>
                        <a:schemeClr val="bg1">
                          <a:lumMod val="7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120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50000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ZA" sz="1600" dirty="0">
                          <a:solidFill>
                            <a:schemeClr val="tx1">
                              <a:lumMod val="75000"/>
                              <a:lumOff val="25000"/>
                            </a:schemeClr>
                          </a:solidFill>
                        </a:rPr>
                        <a:t>$270,000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ZA" sz="1600" dirty="0">
                          <a:solidFill>
                            <a:schemeClr val="tx1">
                              <a:lumMod val="75000"/>
                              <a:lumOff val="25000"/>
                            </a:schemeClr>
                          </a:solidFill>
                        </a:rPr>
                        <a:t>$40,500</a:t>
                      </a: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57078208"/>
                  </a:ext>
                </a:extLst>
              </a:tr>
            </a:tbl>
          </a:graphicData>
        </a:graphic>
      </p:graphicFrame>
      <p:sp>
        <p:nvSpPr>
          <p:cNvPr id="6" name="Slide Number Placeholder 5">
            <a:extLst>
              <a:ext uri="{FF2B5EF4-FFF2-40B4-BE49-F238E27FC236}">
                <a16:creationId xmlns:a16="http://schemas.microsoft.com/office/drawing/2014/main" id="{4B379698-AB4C-493D-BF95-F5781FDF2AC5}"/>
              </a:ext>
            </a:extLst>
          </p:cNvPr>
          <p:cNvSpPr>
            <a:spLocks noGrp="1"/>
          </p:cNvSpPr>
          <p:nvPr>
            <p:ph type="sldNum" sz="quarter" idx="33"/>
          </p:nvPr>
        </p:nvSpPr>
        <p:spPr>
          <a:xfrm>
            <a:off x="11760000" y="6371351"/>
            <a:ext cx="432000" cy="432000"/>
          </a:xfrm>
          <a:solidFill>
            <a:srgbClr val="404040"/>
          </a:solidFill>
        </p:spPr>
        <p:txBody>
          <a:bodyPr/>
          <a:lstStyle/>
          <a:p>
            <a:fld id="{19B51A1E-902D-48AF-9020-955120F399B6}" type="slidenum">
              <a:rPr lang="en-US" smtClean="0"/>
              <a:pPr/>
              <a:t>13</a:t>
            </a:fld>
            <a:endParaRPr lang="en-US" dirty="0"/>
          </a:p>
        </p:txBody>
      </p:sp>
    </p:spTree>
    <p:extLst>
      <p:ext uri="{BB962C8B-B14F-4D97-AF65-F5344CB8AC3E}">
        <p14:creationId xmlns:p14="http://schemas.microsoft.com/office/powerpoint/2010/main" val="25754214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0ACFF-56C3-4453-9BAD-A02FE717F83E}" type="datetimeFigureOut">
              <a:rPr lang="en-US" smtClean="0"/>
              <a:pPr/>
              <a:t>1/15/2021</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14</a:t>
            </a:fld>
            <a:endParaRPr lang="en-US" dirty="0"/>
          </a:p>
        </p:txBody>
      </p:sp>
      <p:sp>
        <p:nvSpPr>
          <p:cNvPr id="7" name="Title 6" hidden="1">
            <a:extLst>
              <a:ext uri="{FF2B5EF4-FFF2-40B4-BE49-F238E27FC236}">
                <a16:creationId xmlns:a16="http://schemas.microsoft.com/office/drawing/2014/main" id="{9B326F38-4E3F-467E-B912-22D5333F4202}"/>
              </a:ext>
            </a:extLst>
          </p:cNvPr>
          <p:cNvSpPr>
            <a:spLocks noGrp="1"/>
          </p:cNvSpPr>
          <p:nvPr>
            <p:ph type="title" idx="4294967295"/>
          </p:nvPr>
        </p:nvSpPr>
        <p:spPr>
          <a:xfrm>
            <a:off x="0" y="365125"/>
            <a:ext cx="10515600" cy="1325563"/>
          </a:xfrm>
        </p:spPr>
        <p:txBody>
          <a:bodyPr/>
          <a:lstStyle/>
          <a:p>
            <a:r>
              <a:rPr lang="en-US" dirty="0"/>
              <a:t>Balanced scorecard slide 2</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231071" y="1102406"/>
            <a:ext cx="9264192" cy="492443"/>
          </a:xfrm>
          <a:prstGeom prst="rect">
            <a:avLst/>
          </a:prstGeom>
          <a:noFill/>
        </p:spPr>
        <p:txBody>
          <a:bodyPr wrap="square" lIns="0" tIns="0" rIns="0" bIns="0" rtlCol="0">
            <a:spAutoFit/>
          </a:bodyPr>
          <a:lstStyle/>
          <a:p>
            <a:pPr algn="ctr"/>
            <a:r>
              <a:rPr lang="en-US" sz="1600" dirty="0"/>
              <a:t>Lorem ipsum dolor sit amet, consectetur adipiscing elit, sed do eiusmod tempor incididunt ut labore et dolore magna aliqua. </a:t>
            </a:r>
          </a:p>
        </p:txBody>
      </p:sp>
      <p:grpSp>
        <p:nvGrpSpPr>
          <p:cNvPr id="23" name="Group 22">
            <a:extLst>
              <a:ext uri="{FF2B5EF4-FFF2-40B4-BE49-F238E27FC236}">
                <a16:creationId xmlns:a16="http://schemas.microsoft.com/office/drawing/2014/main" id="{7C25CC7E-9659-4033-AF7E-F4036E3423C9}"/>
              </a:ext>
              <a:ext uri="{C183D7F6-B498-43B3-948B-1728B52AA6E4}">
                <adec:decorative xmlns:adec="http://schemas.microsoft.com/office/drawing/2017/decorative" val="1"/>
              </a:ext>
            </a:extLst>
          </p:cNvPr>
          <p:cNvGrpSpPr/>
          <p:nvPr/>
        </p:nvGrpSpPr>
        <p:grpSpPr>
          <a:xfrm>
            <a:off x="4216400" y="2008772"/>
            <a:ext cx="3759200" cy="3758138"/>
            <a:chOff x="5540375" y="2870200"/>
            <a:chExt cx="1078219" cy="1077914"/>
          </a:xfrm>
          <a:solidFill>
            <a:schemeClr val="bg2"/>
          </a:solidFill>
        </p:grpSpPr>
        <p:sp>
          <p:nvSpPr>
            <p:cNvPr id="19" name="Freeform 5">
              <a:extLst>
                <a:ext uri="{FF2B5EF4-FFF2-40B4-BE49-F238E27FC236}">
                  <a16:creationId xmlns:a16="http://schemas.microsoft.com/office/drawing/2014/main" id="{91B12C34-F8FA-4B08-9D46-F5EA12FABE86}"/>
                </a:ext>
              </a:extLst>
            </p:cNvPr>
            <p:cNvSpPr>
              <a:spLocks/>
            </p:cNvSpPr>
            <p:nvPr/>
          </p:nvSpPr>
          <p:spPr bwMode="auto">
            <a:xfrm>
              <a:off x="5540376" y="3429001"/>
              <a:ext cx="515938" cy="519113"/>
            </a:xfrm>
            <a:custGeom>
              <a:avLst/>
              <a:gdLst>
                <a:gd name="T0" fmla="*/ 172 w 172"/>
                <a:gd name="T1" fmla="*/ 90 h 173"/>
                <a:gd name="T2" fmla="*/ 172 w 172"/>
                <a:gd name="T3" fmla="*/ 173 h 173"/>
                <a:gd name="T4" fmla="*/ 0 w 172"/>
                <a:gd name="T5" fmla="*/ 0 h 173"/>
                <a:gd name="T6" fmla="*/ 82 w 172"/>
                <a:gd name="T7" fmla="*/ 0 h 173"/>
                <a:gd name="T8" fmla="*/ 172 w 172"/>
                <a:gd name="T9" fmla="*/ 90 h 173"/>
              </a:gdLst>
              <a:ahLst/>
              <a:cxnLst>
                <a:cxn ang="0">
                  <a:pos x="T0" y="T1"/>
                </a:cxn>
                <a:cxn ang="0">
                  <a:pos x="T2" y="T3"/>
                </a:cxn>
                <a:cxn ang="0">
                  <a:pos x="T4" y="T5"/>
                </a:cxn>
                <a:cxn ang="0">
                  <a:pos x="T6" y="T7"/>
                </a:cxn>
                <a:cxn ang="0">
                  <a:pos x="T8" y="T9"/>
                </a:cxn>
              </a:cxnLst>
              <a:rect l="0" t="0" r="r" b="b"/>
              <a:pathLst>
                <a:path w="172" h="173">
                  <a:moveTo>
                    <a:pt x="172" y="90"/>
                  </a:moveTo>
                  <a:cubicBezTo>
                    <a:pt x="172" y="173"/>
                    <a:pt x="172" y="173"/>
                    <a:pt x="172" y="173"/>
                  </a:cubicBezTo>
                  <a:cubicBezTo>
                    <a:pt x="80" y="166"/>
                    <a:pt x="6" y="93"/>
                    <a:pt x="0" y="0"/>
                  </a:cubicBezTo>
                  <a:cubicBezTo>
                    <a:pt x="82" y="0"/>
                    <a:pt x="82" y="0"/>
                    <a:pt x="82" y="0"/>
                  </a:cubicBezTo>
                  <a:cubicBezTo>
                    <a:pt x="88" y="47"/>
                    <a:pt x="125" y="84"/>
                    <a:pt x="172"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6">
              <a:extLst>
                <a:ext uri="{FF2B5EF4-FFF2-40B4-BE49-F238E27FC236}">
                  <a16:creationId xmlns:a16="http://schemas.microsoft.com/office/drawing/2014/main" id="{C6E57602-3060-43F3-8678-84886548F349}"/>
                </a:ext>
              </a:extLst>
            </p:cNvPr>
            <p:cNvSpPr>
              <a:spLocks/>
            </p:cNvSpPr>
            <p:nvPr/>
          </p:nvSpPr>
          <p:spPr bwMode="auto">
            <a:xfrm>
              <a:off x="6097894" y="3429001"/>
              <a:ext cx="520700" cy="519113"/>
            </a:xfrm>
            <a:custGeom>
              <a:avLst/>
              <a:gdLst>
                <a:gd name="T0" fmla="*/ 90 w 173"/>
                <a:gd name="T1" fmla="*/ 0 h 173"/>
                <a:gd name="T2" fmla="*/ 173 w 173"/>
                <a:gd name="T3" fmla="*/ 0 h 173"/>
                <a:gd name="T4" fmla="*/ 0 w 173"/>
                <a:gd name="T5" fmla="*/ 173 h 173"/>
                <a:gd name="T6" fmla="*/ 0 w 173"/>
                <a:gd name="T7" fmla="*/ 90 h 173"/>
                <a:gd name="T8" fmla="*/ 90 w 173"/>
                <a:gd name="T9" fmla="*/ 0 h 173"/>
              </a:gdLst>
              <a:ahLst/>
              <a:cxnLst>
                <a:cxn ang="0">
                  <a:pos x="T0" y="T1"/>
                </a:cxn>
                <a:cxn ang="0">
                  <a:pos x="T2" y="T3"/>
                </a:cxn>
                <a:cxn ang="0">
                  <a:pos x="T4" y="T5"/>
                </a:cxn>
                <a:cxn ang="0">
                  <a:pos x="T6" y="T7"/>
                </a:cxn>
                <a:cxn ang="0">
                  <a:pos x="T8" y="T9"/>
                </a:cxn>
              </a:cxnLst>
              <a:rect l="0" t="0" r="r" b="b"/>
              <a:pathLst>
                <a:path w="173" h="173">
                  <a:moveTo>
                    <a:pt x="90" y="0"/>
                  </a:moveTo>
                  <a:cubicBezTo>
                    <a:pt x="173" y="0"/>
                    <a:pt x="173" y="0"/>
                    <a:pt x="173" y="0"/>
                  </a:cubicBezTo>
                  <a:cubicBezTo>
                    <a:pt x="166" y="93"/>
                    <a:pt x="92" y="166"/>
                    <a:pt x="0" y="173"/>
                  </a:cubicBezTo>
                  <a:cubicBezTo>
                    <a:pt x="0" y="90"/>
                    <a:pt x="0" y="90"/>
                    <a:pt x="0" y="90"/>
                  </a:cubicBezTo>
                  <a:cubicBezTo>
                    <a:pt x="47" y="84"/>
                    <a:pt x="84" y="47"/>
                    <a:pt x="9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7">
              <a:extLst>
                <a:ext uri="{FF2B5EF4-FFF2-40B4-BE49-F238E27FC236}">
                  <a16:creationId xmlns:a16="http://schemas.microsoft.com/office/drawing/2014/main" id="{2252E87A-6A81-40D1-9461-95D5224F0B31}"/>
                </a:ext>
              </a:extLst>
            </p:cNvPr>
            <p:cNvSpPr>
              <a:spLocks/>
            </p:cNvSpPr>
            <p:nvPr/>
          </p:nvSpPr>
          <p:spPr bwMode="auto">
            <a:xfrm>
              <a:off x="6097894" y="2870200"/>
              <a:ext cx="520700" cy="515938"/>
            </a:xfrm>
            <a:custGeom>
              <a:avLst/>
              <a:gdLst>
                <a:gd name="T0" fmla="*/ 0 w 173"/>
                <a:gd name="T1" fmla="*/ 82 h 172"/>
                <a:gd name="T2" fmla="*/ 0 w 173"/>
                <a:gd name="T3" fmla="*/ 0 h 172"/>
                <a:gd name="T4" fmla="*/ 173 w 173"/>
                <a:gd name="T5" fmla="*/ 172 h 172"/>
                <a:gd name="T6" fmla="*/ 90 w 173"/>
                <a:gd name="T7" fmla="*/ 172 h 172"/>
                <a:gd name="T8" fmla="*/ 0 w 173"/>
                <a:gd name="T9" fmla="*/ 82 h 172"/>
              </a:gdLst>
              <a:ahLst/>
              <a:cxnLst>
                <a:cxn ang="0">
                  <a:pos x="T0" y="T1"/>
                </a:cxn>
                <a:cxn ang="0">
                  <a:pos x="T2" y="T3"/>
                </a:cxn>
                <a:cxn ang="0">
                  <a:pos x="T4" y="T5"/>
                </a:cxn>
                <a:cxn ang="0">
                  <a:pos x="T6" y="T7"/>
                </a:cxn>
                <a:cxn ang="0">
                  <a:pos x="T8" y="T9"/>
                </a:cxn>
              </a:cxnLst>
              <a:rect l="0" t="0" r="r" b="b"/>
              <a:pathLst>
                <a:path w="173" h="172">
                  <a:moveTo>
                    <a:pt x="0" y="82"/>
                  </a:moveTo>
                  <a:cubicBezTo>
                    <a:pt x="0" y="0"/>
                    <a:pt x="0" y="0"/>
                    <a:pt x="0" y="0"/>
                  </a:cubicBezTo>
                  <a:cubicBezTo>
                    <a:pt x="92" y="7"/>
                    <a:pt x="166" y="80"/>
                    <a:pt x="173" y="172"/>
                  </a:cubicBezTo>
                  <a:cubicBezTo>
                    <a:pt x="90" y="172"/>
                    <a:pt x="90" y="172"/>
                    <a:pt x="90" y="172"/>
                  </a:cubicBezTo>
                  <a:cubicBezTo>
                    <a:pt x="84" y="126"/>
                    <a:pt x="47" y="88"/>
                    <a:pt x="0"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8">
              <a:extLst>
                <a:ext uri="{FF2B5EF4-FFF2-40B4-BE49-F238E27FC236}">
                  <a16:creationId xmlns:a16="http://schemas.microsoft.com/office/drawing/2014/main" id="{ADBD0F45-41D0-4808-9E29-70A3C395B791}"/>
                </a:ext>
              </a:extLst>
            </p:cNvPr>
            <p:cNvSpPr>
              <a:spLocks/>
            </p:cNvSpPr>
            <p:nvPr/>
          </p:nvSpPr>
          <p:spPr bwMode="auto">
            <a:xfrm>
              <a:off x="5540375" y="2870200"/>
              <a:ext cx="515938" cy="515938"/>
            </a:xfrm>
            <a:custGeom>
              <a:avLst/>
              <a:gdLst>
                <a:gd name="T0" fmla="*/ 82 w 172"/>
                <a:gd name="T1" fmla="*/ 172 h 172"/>
                <a:gd name="T2" fmla="*/ 0 w 172"/>
                <a:gd name="T3" fmla="*/ 172 h 172"/>
                <a:gd name="T4" fmla="*/ 172 w 172"/>
                <a:gd name="T5" fmla="*/ 0 h 172"/>
                <a:gd name="T6" fmla="*/ 172 w 172"/>
                <a:gd name="T7" fmla="*/ 82 h 172"/>
                <a:gd name="T8" fmla="*/ 82 w 172"/>
                <a:gd name="T9" fmla="*/ 172 h 172"/>
              </a:gdLst>
              <a:ahLst/>
              <a:cxnLst>
                <a:cxn ang="0">
                  <a:pos x="T0" y="T1"/>
                </a:cxn>
                <a:cxn ang="0">
                  <a:pos x="T2" y="T3"/>
                </a:cxn>
                <a:cxn ang="0">
                  <a:pos x="T4" y="T5"/>
                </a:cxn>
                <a:cxn ang="0">
                  <a:pos x="T6" y="T7"/>
                </a:cxn>
                <a:cxn ang="0">
                  <a:pos x="T8" y="T9"/>
                </a:cxn>
              </a:cxnLst>
              <a:rect l="0" t="0" r="r" b="b"/>
              <a:pathLst>
                <a:path w="172" h="172">
                  <a:moveTo>
                    <a:pt x="82" y="172"/>
                  </a:moveTo>
                  <a:cubicBezTo>
                    <a:pt x="0" y="172"/>
                    <a:pt x="0" y="172"/>
                    <a:pt x="0" y="172"/>
                  </a:cubicBezTo>
                  <a:cubicBezTo>
                    <a:pt x="6" y="80"/>
                    <a:pt x="80" y="7"/>
                    <a:pt x="172" y="0"/>
                  </a:cubicBezTo>
                  <a:cubicBezTo>
                    <a:pt x="172" y="82"/>
                    <a:pt x="172" y="82"/>
                    <a:pt x="172" y="82"/>
                  </a:cubicBezTo>
                  <a:cubicBezTo>
                    <a:pt x="125" y="88"/>
                    <a:pt x="88" y="126"/>
                    <a:pt x="82" y="1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4" name="Oval 23">
            <a:extLst>
              <a:ext uri="{FF2B5EF4-FFF2-40B4-BE49-F238E27FC236}">
                <a16:creationId xmlns:a16="http://schemas.microsoft.com/office/drawing/2014/main" id="{D570AF8D-5346-44BD-82DE-4E39FE2807C5}"/>
              </a:ext>
              <a:ext uri="{C183D7F6-B498-43B3-948B-1728B52AA6E4}">
                <adec:decorative xmlns:adec="http://schemas.microsoft.com/office/drawing/2017/decorative" val="1"/>
              </a:ext>
            </a:extLst>
          </p:cNvPr>
          <p:cNvSpPr/>
          <p:nvPr/>
        </p:nvSpPr>
        <p:spPr>
          <a:xfrm>
            <a:off x="6931221" y="2147002"/>
            <a:ext cx="1052680" cy="10526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32050594-ED75-4BD6-9F30-3FF422F2D107}"/>
              </a:ext>
              <a:ext uri="{C183D7F6-B498-43B3-948B-1728B52AA6E4}">
                <adec:decorative xmlns:adec="http://schemas.microsoft.com/office/drawing/2017/decorative" val="1"/>
              </a:ext>
            </a:extLst>
          </p:cNvPr>
          <p:cNvSpPr/>
          <p:nvPr/>
        </p:nvSpPr>
        <p:spPr>
          <a:xfrm>
            <a:off x="4324312" y="2268027"/>
            <a:ext cx="1052680" cy="10526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48342780-6568-4E96-8C62-B4B262CB8969}"/>
              </a:ext>
              <a:ext uri="{C183D7F6-B498-43B3-948B-1728B52AA6E4}">
                <adec:decorative xmlns:adec="http://schemas.microsoft.com/office/drawing/2017/decorative" val="1"/>
              </a:ext>
            </a:extLst>
          </p:cNvPr>
          <p:cNvSpPr/>
          <p:nvPr/>
        </p:nvSpPr>
        <p:spPr>
          <a:xfrm>
            <a:off x="6931221" y="4576001"/>
            <a:ext cx="1052680" cy="10526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42195816-E0EF-4C06-9319-FA2742100C34}"/>
              </a:ext>
              <a:ext uri="{C183D7F6-B498-43B3-948B-1728B52AA6E4}">
                <adec:decorative xmlns:adec="http://schemas.microsoft.com/office/drawing/2017/decorative" val="1"/>
              </a:ext>
            </a:extLst>
          </p:cNvPr>
          <p:cNvSpPr/>
          <p:nvPr/>
        </p:nvSpPr>
        <p:spPr>
          <a:xfrm>
            <a:off x="4208099" y="4576001"/>
            <a:ext cx="1052680" cy="105268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CF8A7EC5-3DC6-491A-B43F-24CA6DEFBE61}"/>
              </a:ext>
              <a:ext uri="{C183D7F6-B498-43B3-948B-1728B52AA6E4}">
                <adec:decorative xmlns:adec="http://schemas.microsoft.com/office/drawing/2017/decorative" val="1"/>
              </a:ext>
            </a:extLst>
          </p:cNvPr>
          <p:cNvGrpSpPr/>
          <p:nvPr/>
        </p:nvGrpSpPr>
        <p:grpSpPr>
          <a:xfrm>
            <a:off x="711318" y="2147002"/>
            <a:ext cx="10769364" cy="3481679"/>
            <a:chOff x="788154" y="2147002"/>
            <a:chExt cx="10769364" cy="3481679"/>
          </a:xfrm>
        </p:grpSpPr>
        <p:grpSp>
          <p:nvGrpSpPr>
            <p:cNvPr id="29" name="Group 28">
              <a:extLst>
                <a:ext uri="{FF2B5EF4-FFF2-40B4-BE49-F238E27FC236}">
                  <a16:creationId xmlns:a16="http://schemas.microsoft.com/office/drawing/2014/main" id="{17632067-409A-4C6C-9C61-655CF362D017}"/>
                </a:ext>
              </a:extLst>
            </p:cNvPr>
            <p:cNvGrpSpPr/>
            <p:nvPr/>
          </p:nvGrpSpPr>
          <p:grpSpPr>
            <a:xfrm>
              <a:off x="8324290" y="2147002"/>
              <a:ext cx="3233228" cy="1313007"/>
              <a:chOff x="8209472" y="2043791"/>
              <a:chExt cx="3233228" cy="1313007"/>
            </a:xfrm>
          </p:grpSpPr>
          <p:sp>
            <p:nvSpPr>
              <p:cNvPr id="30" name="TextBox 29">
                <a:extLst>
                  <a:ext uri="{FF2B5EF4-FFF2-40B4-BE49-F238E27FC236}">
                    <a16:creationId xmlns:a16="http://schemas.microsoft.com/office/drawing/2014/main" id="{1BF6ABAB-99E8-47DB-B0E7-7897C92C3938}"/>
                  </a:ext>
                </a:extLst>
              </p:cNvPr>
              <p:cNvSpPr txBox="1"/>
              <p:nvPr/>
            </p:nvSpPr>
            <p:spPr>
              <a:xfrm>
                <a:off x="8209472" y="2371913"/>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31" name="TextBox 30">
                <a:extLst>
                  <a:ext uri="{FF2B5EF4-FFF2-40B4-BE49-F238E27FC236}">
                    <a16:creationId xmlns:a16="http://schemas.microsoft.com/office/drawing/2014/main" id="{1A8B7CBA-912D-4B48-A3A6-8510F1ACEF46}"/>
                  </a:ext>
                </a:extLst>
              </p:cNvPr>
              <p:cNvSpPr txBox="1"/>
              <p:nvPr/>
            </p:nvSpPr>
            <p:spPr>
              <a:xfrm>
                <a:off x="8209472" y="2043791"/>
                <a:ext cx="3233228" cy="276999"/>
              </a:xfrm>
              <a:prstGeom prst="rect">
                <a:avLst/>
              </a:prstGeom>
              <a:noFill/>
            </p:spPr>
            <p:txBody>
              <a:bodyPr wrap="square" lIns="0" tIns="0" rIns="0" bIns="0" rtlCol="0">
                <a:spAutoFit/>
              </a:bodyPr>
              <a:lstStyle/>
              <a:p>
                <a:r>
                  <a:rPr lang="en-US" b="1" dirty="0"/>
                  <a:t>CUSTOMER PERSPECTIVE</a:t>
                </a:r>
              </a:p>
            </p:txBody>
          </p:sp>
        </p:grpSp>
        <p:grpSp>
          <p:nvGrpSpPr>
            <p:cNvPr id="32" name="Group 31">
              <a:extLst>
                <a:ext uri="{FF2B5EF4-FFF2-40B4-BE49-F238E27FC236}">
                  <a16:creationId xmlns:a16="http://schemas.microsoft.com/office/drawing/2014/main" id="{D704045F-06DF-4855-BAA9-72DBCFFEC77E}"/>
                </a:ext>
              </a:extLst>
            </p:cNvPr>
            <p:cNvGrpSpPr/>
            <p:nvPr/>
          </p:nvGrpSpPr>
          <p:grpSpPr>
            <a:xfrm>
              <a:off x="8324290" y="4315674"/>
              <a:ext cx="3233228" cy="1313007"/>
              <a:chOff x="8324290" y="4315674"/>
              <a:chExt cx="3233228" cy="1313007"/>
            </a:xfrm>
          </p:grpSpPr>
          <p:sp>
            <p:nvSpPr>
              <p:cNvPr id="34" name="TextBox 33">
                <a:extLst>
                  <a:ext uri="{FF2B5EF4-FFF2-40B4-BE49-F238E27FC236}">
                    <a16:creationId xmlns:a16="http://schemas.microsoft.com/office/drawing/2014/main" id="{C843676A-60C6-4359-9F0F-B8AE0300D43B}"/>
                  </a:ext>
                </a:extLst>
              </p:cNvPr>
              <p:cNvSpPr txBox="1"/>
              <p:nvPr/>
            </p:nvSpPr>
            <p:spPr>
              <a:xfrm>
                <a:off x="8324290" y="4315674"/>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35" name="TextBox 34">
                <a:extLst>
                  <a:ext uri="{FF2B5EF4-FFF2-40B4-BE49-F238E27FC236}">
                    <a16:creationId xmlns:a16="http://schemas.microsoft.com/office/drawing/2014/main" id="{22B1BDB2-A577-4B8C-86DE-9B1FA359B37E}"/>
                  </a:ext>
                </a:extLst>
              </p:cNvPr>
              <p:cNvSpPr txBox="1"/>
              <p:nvPr/>
            </p:nvSpPr>
            <p:spPr>
              <a:xfrm>
                <a:off x="8324290" y="5351682"/>
                <a:ext cx="3233228" cy="276999"/>
              </a:xfrm>
              <a:prstGeom prst="rect">
                <a:avLst/>
              </a:prstGeom>
              <a:noFill/>
            </p:spPr>
            <p:txBody>
              <a:bodyPr wrap="square" lIns="0" tIns="0" rIns="0" bIns="0" rtlCol="0">
                <a:spAutoFit/>
              </a:bodyPr>
              <a:lstStyle/>
              <a:p>
                <a:r>
                  <a:rPr lang="en-US" b="1" dirty="0"/>
                  <a:t>LEARNING/GROWTH PERSPECTIVE</a:t>
                </a:r>
              </a:p>
            </p:txBody>
          </p:sp>
        </p:grpSp>
        <p:grpSp>
          <p:nvGrpSpPr>
            <p:cNvPr id="37" name="Group 36">
              <a:extLst>
                <a:ext uri="{FF2B5EF4-FFF2-40B4-BE49-F238E27FC236}">
                  <a16:creationId xmlns:a16="http://schemas.microsoft.com/office/drawing/2014/main" id="{A044F10B-8F3E-4EA6-8911-9BACF6193C46}"/>
                </a:ext>
              </a:extLst>
            </p:cNvPr>
            <p:cNvGrpSpPr/>
            <p:nvPr/>
          </p:nvGrpSpPr>
          <p:grpSpPr>
            <a:xfrm>
              <a:off x="788154" y="2147002"/>
              <a:ext cx="3233228" cy="1313007"/>
              <a:chOff x="8209472" y="2043791"/>
              <a:chExt cx="3233228" cy="1313007"/>
            </a:xfrm>
          </p:grpSpPr>
          <p:sp>
            <p:nvSpPr>
              <p:cNvPr id="38" name="TextBox 37">
                <a:extLst>
                  <a:ext uri="{FF2B5EF4-FFF2-40B4-BE49-F238E27FC236}">
                    <a16:creationId xmlns:a16="http://schemas.microsoft.com/office/drawing/2014/main" id="{5E98DE8D-D741-4A2E-A595-F7320F8BE839}"/>
                  </a:ext>
                </a:extLst>
              </p:cNvPr>
              <p:cNvSpPr txBox="1"/>
              <p:nvPr/>
            </p:nvSpPr>
            <p:spPr>
              <a:xfrm>
                <a:off x="8209472" y="2371913"/>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sp>
            <p:nvSpPr>
              <p:cNvPr id="39" name="TextBox 38">
                <a:extLst>
                  <a:ext uri="{FF2B5EF4-FFF2-40B4-BE49-F238E27FC236}">
                    <a16:creationId xmlns:a16="http://schemas.microsoft.com/office/drawing/2014/main" id="{AEE0DDEB-94B0-4768-9871-27F6BE297153}"/>
                  </a:ext>
                </a:extLst>
              </p:cNvPr>
              <p:cNvSpPr txBox="1"/>
              <p:nvPr/>
            </p:nvSpPr>
            <p:spPr>
              <a:xfrm>
                <a:off x="8209472" y="2043791"/>
                <a:ext cx="3233228" cy="276999"/>
              </a:xfrm>
              <a:prstGeom prst="rect">
                <a:avLst/>
              </a:prstGeom>
              <a:noFill/>
            </p:spPr>
            <p:txBody>
              <a:bodyPr wrap="square" lIns="0" tIns="0" rIns="0" bIns="0" rtlCol="0">
                <a:spAutoFit/>
              </a:bodyPr>
              <a:lstStyle/>
              <a:p>
                <a:pPr algn="r"/>
                <a:r>
                  <a:rPr lang="en-US" b="1" dirty="0"/>
                  <a:t>FINANCIAL PERSPECTIVE</a:t>
                </a:r>
              </a:p>
            </p:txBody>
          </p:sp>
        </p:grpSp>
        <p:grpSp>
          <p:nvGrpSpPr>
            <p:cNvPr id="40" name="Group 39">
              <a:extLst>
                <a:ext uri="{FF2B5EF4-FFF2-40B4-BE49-F238E27FC236}">
                  <a16:creationId xmlns:a16="http://schemas.microsoft.com/office/drawing/2014/main" id="{37CFE83A-7B9A-4948-8C8F-A20544A4E3F8}"/>
                </a:ext>
              </a:extLst>
            </p:cNvPr>
            <p:cNvGrpSpPr/>
            <p:nvPr/>
          </p:nvGrpSpPr>
          <p:grpSpPr>
            <a:xfrm>
              <a:off x="788154" y="4315674"/>
              <a:ext cx="3233228" cy="1313007"/>
              <a:chOff x="8324290" y="4315674"/>
              <a:chExt cx="3233228" cy="1313007"/>
            </a:xfrm>
          </p:grpSpPr>
          <p:sp>
            <p:nvSpPr>
              <p:cNvPr id="41" name="TextBox 40">
                <a:extLst>
                  <a:ext uri="{FF2B5EF4-FFF2-40B4-BE49-F238E27FC236}">
                    <a16:creationId xmlns:a16="http://schemas.microsoft.com/office/drawing/2014/main" id="{F0163476-7C3B-4403-BCBE-6E2197D4AF48}"/>
                  </a:ext>
                </a:extLst>
              </p:cNvPr>
              <p:cNvSpPr txBox="1"/>
              <p:nvPr/>
            </p:nvSpPr>
            <p:spPr>
              <a:xfrm>
                <a:off x="8324290" y="4315674"/>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sp>
            <p:nvSpPr>
              <p:cNvPr id="42" name="TextBox 41">
                <a:extLst>
                  <a:ext uri="{FF2B5EF4-FFF2-40B4-BE49-F238E27FC236}">
                    <a16:creationId xmlns:a16="http://schemas.microsoft.com/office/drawing/2014/main" id="{3CC98909-5ABB-4A3D-BC52-5BB105E69483}"/>
                  </a:ext>
                </a:extLst>
              </p:cNvPr>
              <p:cNvSpPr txBox="1"/>
              <p:nvPr/>
            </p:nvSpPr>
            <p:spPr>
              <a:xfrm>
                <a:off x="8324290" y="5351682"/>
                <a:ext cx="3233228" cy="276999"/>
              </a:xfrm>
              <a:prstGeom prst="rect">
                <a:avLst/>
              </a:prstGeom>
              <a:noFill/>
            </p:spPr>
            <p:txBody>
              <a:bodyPr wrap="square" lIns="0" tIns="0" rIns="0" bIns="0" rtlCol="0">
                <a:spAutoFit/>
              </a:bodyPr>
              <a:lstStyle/>
              <a:p>
                <a:pPr algn="r"/>
                <a:r>
                  <a:rPr lang="en-US" b="1" dirty="0"/>
                  <a:t>INTERNAL PROCESS PERSPECTIVE</a:t>
                </a:r>
              </a:p>
            </p:txBody>
          </p:sp>
        </p:grpSp>
      </p:grpSp>
      <p:grpSp>
        <p:nvGrpSpPr>
          <p:cNvPr id="75" name="Group 74" descr="This image is an icon of a human being. ">
            <a:extLst>
              <a:ext uri="{FF2B5EF4-FFF2-40B4-BE49-F238E27FC236}">
                <a16:creationId xmlns:a16="http://schemas.microsoft.com/office/drawing/2014/main" id="{03658782-57B9-4C48-9C71-07695163187A}"/>
              </a:ext>
            </a:extLst>
          </p:cNvPr>
          <p:cNvGrpSpPr/>
          <p:nvPr/>
        </p:nvGrpSpPr>
        <p:grpSpPr>
          <a:xfrm>
            <a:off x="7284682" y="2522553"/>
            <a:ext cx="345758" cy="301578"/>
            <a:chOff x="9312275" y="5386388"/>
            <a:chExt cx="285750" cy="249238"/>
          </a:xfrm>
          <a:solidFill>
            <a:schemeClr val="bg1"/>
          </a:solidFill>
        </p:grpSpPr>
        <p:sp>
          <p:nvSpPr>
            <p:cNvPr id="76" name="Freeform 3445">
              <a:extLst>
                <a:ext uri="{FF2B5EF4-FFF2-40B4-BE49-F238E27FC236}">
                  <a16:creationId xmlns:a16="http://schemas.microsoft.com/office/drawing/2014/main" id="{7542754E-CB96-41C7-B68A-87941CFD3212}"/>
                </a:ext>
              </a:extLst>
            </p:cNvPr>
            <p:cNvSpPr>
              <a:spLocks/>
            </p:cNvSpPr>
            <p:nvPr/>
          </p:nvSpPr>
          <p:spPr bwMode="auto">
            <a:xfrm>
              <a:off x="9312275" y="5386388"/>
              <a:ext cx="225425" cy="249238"/>
            </a:xfrm>
            <a:custGeom>
              <a:avLst/>
              <a:gdLst>
                <a:gd name="T0" fmla="*/ 384 w 569"/>
                <a:gd name="T1" fmla="*/ 376 h 628"/>
                <a:gd name="T2" fmla="*/ 359 w 569"/>
                <a:gd name="T3" fmla="*/ 309 h 628"/>
                <a:gd name="T4" fmla="*/ 379 w 569"/>
                <a:gd name="T5" fmla="*/ 290 h 628"/>
                <a:gd name="T6" fmla="*/ 397 w 569"/>
                <a:gd name="T7" fmla="*/ 253 h 628"/>
                <a:gd name="T8" fmla="*/ 406 w 569"/>
                <a:gd name="T9" fmla="*/ 213 h 628"/>
                <a:gd name="T10" fmla="*/ 415 w 569"/>
                <a:gd name="T11" fmla="*/ 203 h 628"/>
                <a:gd name="T12" fmla="*/ 420 w 569"/>
                <a:gd name="T13" fmla="*/ 184 h 628"/>
                <a:gd name="T14" fmla="*/ 416 w 569"/>
                <a:gd name="T15" fmla="*/ 154 h 628"/>
                <a:gd name="T16" fmla="*/ 411 w 569"/>
                <a:gd name="T17" fmla="*/ 123 h 628"/>
                <a:gd name="T18" fmla="*/ 420 w 569"/>
                <a:gd name="T19" fmla="*/ 78 h 628"/>
                <a:gd name="T20" fmla="*/ 415 w 569"/>
                <a:gd name="T21" fmla="*/ 46 h 628"/>
                <a:gd name="T22" fmla="*/ 402 w 569"/>
                <a:gd name="T23" fmla="*/ 28 h 628"/>
                <a:gd name="T24" fmla="*/ 382 w 569"/>
                <a:gd name="T25" fmla="*/ 15 h 628"/>
                <a:gd name="T26" fmla="*/ 341 w 569"/>
                <a:gd name="T27" fmla="*/ 3 h 628"/>
                <a:gd name="T28" fmla="*/ 291 w 569"/>
                <a:gd name="T29" fmla="*/ 1 h 628"/>
                <a:gd name="T30" fmla="*/ 245 w 569"/>
                <a:gd name="T31" fmla="*/ 10 h 628"/>
                <a:gd name="T32" fmla="*/ 213 w 569"/>
                <a:gd name="T33" fmla="*/ 27 h 628"/>
                <a:gd name="T34" fmla="*/ 200 w 569"/>
                <a:gd name="T35" fmla="*/ 42 h 628"/>
                <a:gd name="T36" fmla="*/ 181 w 569"/>
                <a:gd name="T37" fmla="*/ 44 h 628"/>
                <a:gd name="T38" fmla="*/ 163 w 569"/>
                <a:gd name="T39" fmla="*/ 56 h 628"/>
                <a:gd name="T40" fmla="*/ 154 w 569"/>
                <a:gd name="T41" fmla="*/ 86 h 628"/>
                <a:gd name="T42" fmla="*/ 164 w 569"/>
                <a:gd name="T43" fmla="*/ 139 h 628"/>
                <a:gd name="T44" fmla="*/ 160 w 569"/>
                <a:gd name="T45" fmla="*/ 141 h 628"/>
                <a:gd name="T46" fmla="*/ 153 w 569"/>
                <a:gd name="T47" fmla="*/ 154 h 628"/>
                <a:gd name="T48" fmla="*/ 149 w 569"/>
                <a:gd name="T49" fmla="*/ 184 h 628"/>
                <a:gd name="T50" fmla="*/ 153 w 569"/>
                <a:gd name="T51" fmla="*/ 202 h 628"/>
                <a:gd name="T52" fmla="*/ 163 w 569"/>
                <a:gd name="T53" fmla="*/ 213 h 628"/>
                <a:gd name="T54" fmla="*/ 169 w 569"/>
                <a:gd name="T55" fmla="*/ 236 h 628"/>
                <a:gd name="T56" fmla="*/ 180 w 569"/>
                <a:gd name="T57" fmla="*/ 268 h 628"/>
                <a:gd name="T58" fmla="*/ 203 w 569"/>
                <a:gd name="T59" fmla="*/ 299 h 628"/>
                <a:gd name="T60" fmla="*/ 215 w 569"/>
                <a:gd name="T61" fmla="*/ 367 h 628"/>
                <a:gd name="T62" fmla="*/ 177 w 569"/>
                <a:gd name="T63" fmla="*/ 381 h 628"/>
                <a:gd name="T64" fmla="*/ 111 w 569"/>
                <a:gd name="T65" fmla="*/ 404 h 628"/>
                <a:gd name="T66" fmla="*/ 47 w 569"/>
                <a:gd name="T67" fmla="*/ 434 h 628"/>
                <a:gd name="T68" fmla="*/ 22 w 569"/>
                <a:gd name="T69" fmla="*/ 456 h 628"/>
                <a:gd name="T70" fmla="*/ 10 w 569"/>
                <a:gd name="T71" fmla="*/ 487 h 628"/>
                <a:gd name="T72" fmla="*/ 1 w 569"/>
                <a:gd name="T73" fmla="*/ 557 h 628"/>
                <a:gd name="T74" fmla="*/ 0 w 569"/>
                <a:gd name="T75" fmla="*/ 620 h 628"/>
                <a:gd name="T76" fmla="*/ 11 w 569"/>
                <a:gd name="T77" fmla="*/ 628 h 628"/>
                <a:gd name="T78" fmla="*/ 565 w 569"/>
                <a:gd name="T79" fmla="*/ 624 h 628"/>
                <a:gd name="T80" fmla="*/ 569 w 569"/>
                <a:gd name="T81" fmla="*/ 597 h 628"/>
                <a:gd name="T82" fmla="*/ 562 w 569"/>
                <a:gd name="T83" fmla="*/ 510 h 628"/>
                <a:gd name="T84" fmla="*/ 551 w 569"/>
                <a:gd name="T85" fmla="*/ 461 h 628"/>
                <a:gd name="T86" fmla="*/ 537 w 569"/>
                <a:gd name="T87" fmla="*/ 444 h 628"/>
                <a:gd name="T88" fmla="*/ 484 w 569"/>
                <a:gd name="T89" fmla="*/ 413 h 628"/>
                <a:gd name="T90" fmla="*/ 408 w 569"/>
                <a:gd name="T91" fmla="*/ 385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9" h="628">
                  <a:moveTo>
                    <a:pt x="408" y="385"/>
                  </a:moveTo>
                  <a:lnTo>
                    <a:pt x="397" y="380"/>
                  </a:lnTo>
                  <a:lnTo>
                    <a:pt x="384" y="376"/>
                  </a:lnTo>
                  <a:lnTo>
                    <a:pt x="372" y="372"/>
                  </a:lnTo>
                  <a:lnTo>
                    <a:pt x="359" y="367"/>
                  </a:lnTo>
                  <a:lnTo>
                    <a:pt x="359" y="309"/>
                  </a:lnTo>
                  <a:lnTo>
                    <a:pt x="366" y="306"/>
                  </a:lnTo>
                  <a:lnTo>
                    <a:pt x="371" y="299"/>
                  </a:lnTo>
                  <a:lnTo>
                    <a:pt x="379" y="290"/>
                  </a:lnTo>
                  <a:lnTo>
                    <a:pt x="385" y="280"/>
                  </a:lnTo>
                  <a:lnTo>
                    <a:pt x="390" y="268"/>
                  </a:lnTo>
                  <a:lnTo>
                    <a:pt x="397" y="253"/>
                  </a:lnTo>
                  <a:lnTo>
                    <a:pt x="400" y="236"/>
                  </a:lnTo>
                  <a:lnTo>
                    <a:pt x="402" y="216"/>
                  </a:lnTo>
                  <a:lnTo>
                    <a:pt x="406" y="213"/>
                  </a:lnTo>
                  <a:lnTo>
                    <a:pt x="409" y="211"/>
                  </a:lnTo>
                  <a:lnTo>
                    <a:pt x="412" y="207"/>
                  </a:lnTo>
                  <a:lnTo>
                    <a:pt x="415" y="203"/>
                  </a:lnTo>
                  <a:lnTo>
                    <a:pt x="417" y="198"/>
                  </a:lnTo>
                  <a:lnTo>
                    <a:pt x="418" y="191"/>
                  </a:lnTo>
                  <a:lnTo>
                    <a:pt x="420" y="184"/>
                  </a:lnTo>
                  <a:lnTo>
                    <a:pt x="420" y="177"/>
                  </a:lnTo>
                  <a:lnTo>
                    <a:pt x="418" y="164"/>
                  </a:lnTo>
                  <a:lnTo>
                    <a:pt x="416" y="154"/>
                  </a:lnTo>
                  <a:lnTo>
                    <a:pt x="411" y="145"/>
                  </a:lnTo>
                  <a:lnTo>
                    <a:pt x="406" y="140"/>
                  </a:lnTo>
                  <a:lnTo>
                    <a:pt x="411" y="123"/>
                  </a:lnTo>
                  <a:lnTo>
                    <a:pt x="417" y="101"/>
                  </a:lnTo>
                  <a:lnTo>
                    <a:pt x="418" y="90"/>
                  </a:lnTo>
                  <a:lnTo>
                    <a:pt x="420" y="78"/>
                  </a:lnTo>
                  <a:lnTo>
                    <a:pt x="420" y="65"/>
                  </a:lnTo>
                  <a:lnTo>
                    <a:pt x="417" y="53"/>
                  </a:lnTo>
                  <a:lnTo>
                    <a:pt x="415" y="46"/>
                  </a:lnTo>
                  <a:lnTo>
                    <a:pt x="412" y="40"/>
                  </a:lnTo>
                  <a:lnTo>
                    <a:pt x="407" y="33"/>
                  </a:lnTo>
                  <a:lnTo>
                    <a:pt x="402" y="28"/>
                  </a:lnTo>
                  <a:lnTo>
                    <a:pt x="397" y="23"/>
                  </a:lnTo>
                  <a:lnTo>
                    <a:pt x="390" y="19"/>
                  </a:lnTo>
                  <a:lnTo>
                    <a:pt x="382" y="15"/>
                  </a:lnTo>
                  <a:lnTo>
                    <a:pt x="375" y="11"/>
                  </a:lnTo>
                  <a:lnTo>
                    <a:pt x="359" y="6"/>
                  </a:lnTo>
                  <a:lnTo>
                    <a:pt x="341" y="3"/>
                  </a:lnTo>
                  <a:lnTo>
                    <a:pt x="325" y="1"/>
                  </a:lnTo>
                  <a:lnTo>
                    <a:pt x="307" y="0"/>
                  </a:lnTo>
                  <a:lnTo>
                    <a:pt x="291" y="1"/>
                  </a:lnTo>
                  <a:lnTo>
                    <a:pt x="276" y="3"/>
                  </a:lnTo>
                  <a:lnTo>
                    <a:pt x="259" y="5"/>
                  </a:lnTo>
                  <a:lnTo>
                    <a:pt x="245" y="10"/>
                  </a:lnTo>
                  <a:lnTo>
                    <a:pt x="231" y="15"/>
                  </a:lnTo>
                  <a:lnTo>
                    <a:pt x="218" y="23"/>
                  </a:lnTo>
                  <a:lnTo>
                    <a:pt x="213" y="27"/>
                  </a:lnTo>
                  <a:lnTo>
                    <a:pt x="208" y="32"/>
                  </a:lnTo>
                  <a:lnTo>
                    <a:pt x="204" y="37"/>
                  </a:lnTo>
                  <a:lnTo>
                    <a:pt x="200" y="42"/>
                  </a:lnTo>
                  <a:lnTo>
                    <a:pt x="194" y="42"/>
                  </a:lnTo>
                  <a:lnTo>
                    <a:pt x="186" y="42"/>
                  </a:lnTo>
                  <a:lnTo>
                    <a:pt x="181" y="44"/>
                  </a:lnTo>
                  <a:lnTo>
                    <a:pt x="176" y="46"/>
                  </a:lnTo>
                  <a:lnTo>
                    <a:pt x="168" y="51"/>
                  </a:lnTo>
                  <a:lnTo>
                    <a:pt x="163" y="56"/>
                  </a:lnTo>
                  <a:lnTo>
                    <a:pt x="158" y="65"/>
                  </a:lnTo>
                  <a:lnTo>
                    <a:pt x="155" y="76"/>
                  </a:lnTo>
                  <a:lnTo>
                    <a:pt x="154" y="86"/>
                  </a:lnTo>
                  <a:lnTo>
                    <a:pt x="155" y="98"/>
                  </a:lnTo>
                  <a:lnTo>
                    <a:pt x="159" y="119"/>
                  </a:lnTo>
                  <a:lnTo>
                    <a:pt x="164" y="139"/>
                  </a:lnTo>
                  <a:lnTo>
                    <a:pt x="164" y="139"/>
                  </a:lnTo>
                  <a:lnTo>
                    <a:pt x="164" y="139"/>
                  </a:lnTo>
                  <a:lnTo>
                    <a:pt x="160" y="141"/>
                  </a:lnTo>
                  <a:lnTo>
                    <a:pt x="158" y="145"/>
                  </a:lnTo>
                  <a:lnTo>
                    <a:pt x="155" y="149"/>
                  </a:lnTo>
                  <a:lnTo>
                    <a:pt x="153" y="154"/>
                  </a:lnTo>
                  <a:lnTo>
                    <a:pt x="149" y="164"/>
                  </a:lnTo>
                  <a:lnTo>
                    <a:pt x="149" y="177"/>
                  </a:lnTo>
                  <a:lnTo>
                    <a:pt x="149" y="184"/>
                  </a:lnTo>
                  <a:lnTo>
                    <a:pt x="150" y="190"/>
                  </a:lnTo>
                  <a:lnTo>
                    <a:pt x="151" y="196"/>
                  </a:lnTo>
                  <a:lnTo>
                    <a:pt x="153" y="202"/>
                  </a:lnTo>
                  <a:lnTo>
                    <a:pt x="155" y="205"/>
                  </a:lnTo>
                  <a:lnTo>
                    <a:pt x="159" y="211"/>
                  </a:lnTo>
                  <a:lnTo>
                    <a:pt x="163" y="213"/>
                  </a:lnTo>
                  <a:lnTo>
                    <a:pt x="167" y="216"/>
                  </a:lnTo>
                  <a:lnTo>
                    <a:pt x="167" y="226"/>
                  </a:lnTo>
                  <a:lnTo>
                    <a:pt x="169" y="236"/>
                  </a:lnTo>
                  <a:lnTo>
                    <a:pt x="171" y="245"/>
                  </a:lnTo>
                  <a:lnTo>
                    <a:pt x="173" y="253"/>
                  </a:lnTo>
                  <a:lnTo>
                    <a:pt x="180" y="268"/>
                  </a:lnTo>
                  <a:lnTo>
                    <a:pt x="187" y="281"/>
                  </a:lnTo>
                  <a:lnTo>
                    <a:pt x="195" y="291"/>
                  </a:lnTo>
                  <a:lnTo>
                    <a:pt x="203" y="299"/>
                  </a:lnTo>
                  <a:lnTo>
                    <a:pt x="209" y="306"/>
                  </a:lnTo>
                  <a:lnTo>
                    <a:pt x="215" y="311"/>
                  </a:lnTo>
                  <a:lnTo>
                    <a:pt x="215" y="367"/>
                  </a:lnTo>
                  <a:lnTo>
                    <a:pt x="203" y="372"/>
                  </a:lnTo>
                  <a:lnTo>
                    <a:pt x="190" y="376"/>
                  </a:lnTo>
                  <a:lnTo>
                    <a:pt x="177" y="381"/>
                  </a:lnTo>
                  <a:lnTo>
                    <a:pt x="164" y="385"/>
                  </a:lnTo>
                  <a:lnTo>
                    <a:pt x="137" y="395"/>
                  </a:lnTo>
                  <a:lnTo>
                    <a:pt x="111" y="404"/>
                  </a:lnTo>
                  <a:lnTo>
                    <a:pt x="87" y="413"/>
                  </a:lnTo>
                  <a:lnTo>
                    <a:pt x="65" y="424"/>
                  </a:lnTo>
                  <a:lnTo>
                    <a:pt x="47" y="434"/>
                  </a:lnTo>
                  <a:lnTo>
                    <a:pt x="32" y="444"/>
                  </a:lnTo>
                  <a:lnTo>
                    <a:pt x="25" y="449"/>
                  </a:lnTo>
                  <a:lnTo>
                    <a:pt x="22" y="456"/>
                  </a:lnTo>
                  <a:lnTo>
                    <a:pt x="18" y="462"/>
                  </a:lnTo>
                  <a:lnTo>
                    <a:pt x="14" y="467"/>
                  </a:lnTo>
                  <a:lnTo>
                    <a:pt x="10" y="487"/>
                  </a:lnTo>
                  <a:lnTo>
                    <a:pt x="6" y="510"/>
                  </a:lnTo>
                  <a:lnTo>
                    <a:pt x="4" y="533"/>
                  </a:lnTo>
                  <a:lnTo>
                    <a:pt x="1" y="557"/>
                  </a:lnTo>
                  <a:lnTo>
                    <a:pt x="0" y="597"/>
                  </a:lnTo>
                  <a:lnTo>
                    <a:pt x="0" y="616"/>
                  </a:lnTo>
                  <a:lnTo>
                    <a:pt x="0" y="620"/>
                  </a:lnTo>
                  <a:lnTo>
                    <a:pt x="2" y="624"/>
                  </a:lnTo>
                  <a:lnTo>
                    <a:pt x="6" y="627"/>
                  </a:lnTo>
                  <a:lnTo>
                    <a:pt x="11" y="628"/>
                  </a:lnTo>
                  <a:lnTo>
                    <a:pt x="557" y="628"/>
                  </a:lnTo>
                  <a:lnTo>
                    <a:pt x="561" y="627"/>
                  </a:lnTo>
                  <a:lnTo>
                    <a:pt x="565" y="624"/>
                  </a:lnTo>
                  <a:lnTo>
                    <a:pt x="567" y="620"/>
                  </a:lnTo>
                  <a:lnTo>
                    <a:pt x="569" y="616"/>
                  </a:lnTo>
                  <a:lnTo>
                    <a:pt x="569" y="597"/>
                  </a:lnTo>
                  <a:lnTo>
                    <a:pt x="567" y="557"/>
                  </a:lnTo>
                  <a:lnTo>
                    <a:pt x="565" y="533"/>
                  </a:lnTo>
                  <a:lnTo>
                    <a:pt x="562" y="510"/>
                  </a:lnTo>
                  <a:lnTo>
                    <a:pt x="558" y="487"/>
                  </a:lnTo>
                  <a:lnTo>
                    <a:pt x="555" y="467"/>
                  </a:lnTo>
                  <a:lnTo>
                    <a:pt x="551" y="461"/>
                  </a:lnTo>
                  <a:lnTo>
                    <a:pt x="547" y="456"/>
                  </a:lnTo>
                  <a:lnTo>
                    <a:pt x="543" y="449"/>
                  </a:lnTo>
                  <a:lnTo>
                    <a:pt x="537" y="444"/>
                  </a:lnTo>
                  <a:lnTo>
                    <a:pt x="522" y="433"/>
                  </a:lnTo>
                  <a:lnTo>
                    <a:pt x="504" y="422"/>
                  </a:lnTo>
                  <a:lnTo>
                    <a:pt x="484" y="413"/>
                  </a:lnTo>
                  <a:lnTo>
                    <a:pt x="461" y="404"/>
                  </a:lnTo>
                  <a:lnTo>
                    <a:pt x="435" y="394"/>
                  </a:lnTo>
                  <a:lnTo>
                    <a:pt x="408"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3446">
              <a:extLst>
                <a:ext uri="{FF2B5EF4-FFF2-40B4-BE49-F238E27FC236}">
                  <a16:creationId xmlns:a16="http://schemas.microsoft.com/office/drawing/2014/main" id="{334072C5-8E7E-4A65-ABAD-8FD2AA02B623}"/>
                </a:ext>
              </a:extLst>
            </p:cNvPr>
            <p:cNvSpPr>
              <a:spLocks/>
            </p:cNvSpPr>
            <p:nvPr/>
          </p:nvSpPr>
          <p:spPr bwMode="auto">
            <a:xfrm>
              <a:off x="9485313" y="5387975"/>
              <a:ext cx="112712" cy="247650"/>
            </a:xfrm>
            <a:custGeom>
              <a:avLst/>
              <a:gdLst>
                <a:gd name="T0" fmla="*/ 258 w 281"/>
                <a:gd name="T1" fmla="*/ 450 h 625"/>
                <a:gd name="T2" fmla="*/ 234 w 281"/>
                <a:gd name="T3" fmla="*/ 428 h 625"/>
                <a:gd name="T4" fmla="*/ 199 w 281"/>
                <a:gd name="T5" fmla="*/ 408 h 625"/>
                <a:gd name="T6" fmla="*/ 103 w 281"/>
                <a:gd name="T7" fmla="*/ 367 h 625"/>
                <a:gd name="T8" fmla="*/ 65 w 281"/>
                <a:gd name="T9" fmla="*/ 319 h 625"/>
                <a:gd name="T10" fmla="*/ 86 w 281"/>
                <a:gd name="T11" fmla="*/ 301 h 625"/>
                <a:gd name="T12" fmla="*/ 108 w 281"/>
                <a:gd name="T13" fmla="*/ 265 h 625"/>
                <a:gd name="T14" fmla="*/ 113 w 281"/>
                <a:gd name="T15" fmla="*/ 238 h 625"/>
                <a:gd name="T16" fmla="*/ 122 w 281"/>
                <a:gd name="T17" fmla="*/ 223 h 625"/>
                <a:gd name="T18" fmla="*/ 130 w 281"/>
                <a:gd name="T19" fmla="*/ 209 h 625"/>
                <a:gd name="T20" fmla="*/ 132 w 281"/>
                <a:gd name="T21" fmla="*/ 188 h 625"/>
                <a:gd name="T22" fmla="*/ 123 w 281"/>
                <a:gd name="T23" fmla="*/ 157 h 625"/>
                <a:gd name="T24" fmla="*/ 118 w 281"/>
                <a:gd name="T25" fmla="*/ 151 h 625"/>
                <a:gd name="T26" fmla="*/ 131 w 281"/>
                <a:gd name="T27" fmla="*/ 97 h 625"/>
                <a:gd name="T28" fmla="*/ 130 w 281"/>
                <a:gd name="T29" fmla="*/ 59 h 625"/>
                <a:gd name="T30" fmla="*/ 117 w 281"/>
                <a:gd name="T31" fmla="*/ 35 h 625"/>
                <a:gd name="T32" fmla="*/ 94 w 281"/>
                <a:gd name="T33" fmla="*/ 15 h 625"/>
                <a:gd name="T34" fmla="*/ 65 w 281"/>
                <a:gd name="T35" fmla="*/ 2 h 625"/>
                <a:gd name="T36" fmla="*/ 38 w 281"/>
                <a:gd name="T37" fmla="*/ 0 h 625"/>
                <a:gd name="T38" fmla="*/ 13 w 281"/>
                <a:gd name="T39" fmla="*/ 7 h 625"/>
                <a:gd name="T40" fmla="*/ 0 w 281"/>
                <a:gd name="T41" fmla="*/ 20 h 625"/>
                <a:gd name="T42" fmla="*/ 5 w 281"/>
                <a:gd name="T43" fmla="*/ 32 h 625"/>
                <a:gd name="T44" fmla="*/ 18 w 281"/>
                <a:gd name="T45" fmla="*/ 32 h 625"/>
                <a:gd name="T46" fmla="*/ 38 w 281"/>
                <a:gd name="T47" fmla="*/ 24 h 625"/>
                <a:gd name="T48" fmla="*/ 67 w 281"/>
                <a:gd name="T49" fmla="*/ 28 h 625"/>
                <a:gd name="T50" fmla="*/ 89 w 281"/>
                <a:gd name="T51" fmla="*/ 41 h 625"/>
                <a:gd name="T52" fmla="*/ 103 w 281"/>
                <a:gd name="T53" fmla="*/ 56 h 625"/>
                <a:gd name="T54" fmla="*/ 108 w 281"/>
                <a:gd name="T55" fmla="*/ 75 h 625"/>
                <a:gd name="T56" fmla="*/ 105 w 281"/>
                <a:gd name="T57" fmla="*/ 107 h 625"/>
                <a:gd name="T58" fmla="*/ 92 w 281"/>
                <a:gd name="T59" fmla="*/ 152 h 625"/>
                <a:gd name="T60" fmla="*/ 94 w 281"/>
                <a:gd name="T61" fmla="*/ 166 h 625"/>
                <a:gd name="T62" fmla="*/ 104 w 281"/>
                <a:gd name="T63" fmla="*/ 172 h 625"/>
                <a:gd name="T64" fmla="*/ 109 w 281"/>
                <a:gd name="T65" fmla="*/ 188 h 625"/>
                <a:gd name="T66" fmla="*/ 104 w 281"/>
                <a:gd name="T67" fmla="*/ 206 h 625"/>
                <a:gd name="T68" fmla="*/ 94 w 281"/>
                <a:gd name="T69" fmla="*/ 210 h 625"/>
                <a:gd name="T70" fmla="*/ 90 w 281"/>
                <a:gd name="T71" fmla="*/ 231 h 625"/>
                <a:gd name="T72" fmla="*/ 85 w 281"/>
                <a:gd name="T73" fmla="*/ 259 h 625"/>
                <a:gd name="T74" fmla="*/ 55 w 281"/>
                <a:gd name="T75" fmla="*/ 297 h 625"/>
                <a:gd name="T76" fmla="*/ 44 w 281"/>
                <a:gd name="T77" fmla="*/ 306 h 625"/>
                <a:gd name="T78" fmla="*/ 41 w 281"/>
                <a:gd name="T79" fmla="*/ 360 h 625"/>
                <a:gd name="T80" fmla="*/ 46 w 281"/>
                <a:gd name="T81" fmla="*/ 371 h 625"/>
                <a:gd name="T82" fmla="*/ 119 w 281"/>
                <a:gd name="T83" fmla="*/ 399 h 625"/>
                <a:gd name="T84" fmla="*/ 222 w 281"/>
                <a:gd name="T85" fmla="*/ 449 h 625"/>
                <a:gd name="T86" fmla="*/ 241 w 281"/>
                <a:gd name="T87" fmla="*/ 467 h 625"/>
                <a:gd name="T88" fmla="*/ 250 w 281"/>
                <a:gd name="T89" fmla="*/ 503 h 625"/>
                <a:gd name="T90" fmla="*/ 257 w 281"/>
                <a:gd name="T91" fmla="*/ 574 h 625"/>
                <a:gd name="T92" fmla="*/ 204 w 281"/>
                <a:gd name="T93" fmla="*/ 602 h 625"/>
                <a:gd name="T94" fmla="*/ 196 w 281"/>
                <a:gd name="T95" fmla="*/ 613 h 625"/>
                <a:gd name="T96" fmla="*/ 204 w 281"/>
                <a:gd name="T97" fmla="*/ 624 h 625"/>
                <a:gd name="T98" fmla="*/ 273 w 281"/>
                <a:gd name="T99" fmla="*/ 624 h 625"/>
                <a:gd name="T100" fmla="*/ 281 w 281"/>
                <a:gd name="T101" fmla="*/ 613 h 625"/>
                <a:gd name="T102" fmla="*/ 277 w 281"/>
                <a:gd name="T103" fmla="*/ 530 h 625"/>
                <a:gd name="T104" fmla="*/ 267 w 281"/>
                <a:gd name="T105" fmla="*/ 464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1" h="625">
                  <a:moveTo>
                    <a:pt x="267" y="464"/>
                  </a:moveTo>
                  <a:lnTo>
                    <a:pt x="263" y="457"/>
                  </a:lnTo>
                  <a:lnTo>
                    <a:pt x="258" y="450"/>
                  </a:lnTo>
                  <a:lnTo>
                    <a:pt x="252" y="443"/>
                  </a:lnTo>
                  <a:lnTo>
                    <a:pt x="244" y="435"/>
                  </a:lnTo>
                  <a:lnTo>
                    <a:pt x="234" y="428"/>
                  </a:lnTo>
                  <a:lnTo>
                    <a:pt x="223" y="421"/>
                  </a:lnTo>
                  <a:lnTo>
                    <a:pt x="212" y="414"/>
                  </a:lnTo>
                  <a:lnTo>
                    <a:pt x="199" y="408"/>
                  </a:lnTo>
                  <a:lnTo>
                    <a:pt x="169" y="394"/>
                  </a:lnTo>
                  <a:lnTo>
                    <a:pt x="137" y="381"/>
                  </a:lnTo>
                  <a:lnTo>
                    <a:pt x="103" y="367"/>
                  </a:lnTo>
                  <a:lnTo>
                    <a:pt x="65" y="353"/>
                  </a:lnTo>
                  <a:lnTo>
                    <a:pt x="65" y="353"/>
                  </a:lnTo>
                  <a:lnTo>
                    <a:pt x="65" y="319"/>
                  </a:lnTo>
                  <a:lnTo>
                    <a:pt x="72" y="315"/>
                  </a:lnTo>
                  <a:lnTo>
                    <a:pt x="78" y="309"/>
                  </a:lnTo>
                  <a:lnTo>
                    <a:pt x="86" y="301"/>
                  </a:lnTo>
                  <a:lnTo>
                    <a:pt x="94" y="292"/>
                  </a:lnTo>
                  <a:lnTo>
                    <a:pt x="101" y="279"/>
                  </a:lnTo>
                  <a:lnTo>
                    <a:pt x="108" y="265"/>
                  </a:lnTo>
                  <a:lnTo>
                    <a:pt x="110" y="256"/>
                  </a:lnTo>
                  <a:lnTo>
                    <a:pt x="112" y="247"/>
                  </a:lnTo>
                  <a:lnTo>
                    <a:pt x="113" y="238"/>
                  </a:lnTo>
                  <a:lnTo>
                    <a:pt x="114" y="228"/>
                  </a:lnTo>
                  <a:lnTo>
                    <a:pt x="118" y="226"/>
                  </a:lnTo>
                  <a:lnTo>
                    <a:pt x="122" y="223"/>
                  </a:lnTo>
                  <a:lnTo>
                    <a:pt x="125" y="219"/>
                  </a:lnTo>
                  <a:lnTo>
                    <a:pt x="127" y="215"/>
                  </a:lnTo>
                  <a:lnTo>
                    <a:pt x="130" y="209"/>
                  </a:lnTo>
                  <a:lnTo>
                    <a:pt x="131" y="202"/>
                  </a:lnTo>
                  <a:lnTo>
                    <a:pt x="132" y="196"/>
                  </a:lnTo>
                  <a:lnTo>
                    <a:pt x="132" y="188"/>
                  </a:lnTo>
                  <a:lnTo>
                    <a:pt x="131" y="177"/>
                  </a:lnTo>
                  <a:lnTo>
                    <a:pt x="128" y="166"/>
                  </a:lnTo>
                  <a:lnTo>
                    <a:pt x="123" y="157"/>
                  </a:lnTo>
                  <a:lnTo>
                    <a:pt x="117" y="151"/>
                  </a:lnTo>
                  <a:lnTo>
                    <a:pt x="118" y="151"/>
                  </a:lnTo>
                  <a:lnTo>
                    <a:pt x="118" y="151"/>
                  </a:lnTo>
                  <a:lnTo>
                    <a:pt x="123" y="133"/>
                  </a:lnTo>
                  <a:lnTo>
                    <a:pt x="130" y="110"/>
                  </a:lnTo>
                  <a:lnTo>
                    <a:pt x="131" y="97"/>
                  </a:lnTo>
                  <a:lnTo>
                    <a:pt x="132" y="84"/>
                  </a:lnTo>
                  <a:lnTo>
                    <a:pt x="132" y="71"/>
                  </a:lnTo>
                  <a:lnTo>
                    <a:pt x="130" y="59"/>
                  </a:lnTo>
                  <a:lnTo>
                    <a:pt x="127" y="51"/>
                  </a:lnTo>
                  <a:lnTo>
                    <a:pt x="122" y="43"/>
                  </a:lnTo>
                  <a:lnTo>
                    <a:pt x="117" y="35"/>
                  </a:lnTo>
                  <a:lnTo>
                    <a:pt x="110" y="28"/>
                  </a:lnTo>
                  <a:lnTo>
                    <a:pt x="103" y="21"/>
                  </a:lnTo>
                  <a:lnTo>
                    <a:pt x="94" y="15"/>
                  </a:lnTo>
                  <a:lnTo>
                    <a:pt x="85" y="10"/>
                  </a:lnTo>
                  <a:lnTo>
                    <a:pt x="76" y="6"/>
                  </a:lnTo>
                  <a:lnTo>
                    <a:pt x="65" y="2"/>
                  </a:lnTo>
                  <a:lnTo>
                    <a:pt x="56" y="1"/>
                  </a:lnTo>
                  <a:lnTo>
                    <a:pt x="47" y="0"/>
                  </a:lnTo>
                  <a:lnTo>
                    <a:pt x="38" y="0"/>
                  </a:lnTo>
                  <a:lnTo>
                    <a:pt x="29" y="2"/>
                  </a:lnTo>
                  <a:lnTo>
                    <a:pt x="22" y="3"/>
                  </a:lnTo>
                  <a:lnTo>
                    <a:pt x="13" y="7"/>
                  </a:lnTo>
                  <a:lnTo>
                    <a:pt x="5" y="12"/>
                  </a:lnTo>
                  <a:lnTo>
                    <a:pt x="1" y="15"/>
                  </a:lnTo>
                  <a:lnTo>
                    <a:pt x="0" y="20"/>
                  </a:lnTo>
                  <a:lnTo>
                    <a:pt x="0" y="24"/>
                  </a:lnTo>
                  <a:lnTo>
                    <a:pt x="1" y="29"/>
                  </a:lnTo>
                  <a:lnTo>
                    <a:pt x="5" y="32"/>
                  </a:lnTo>
                  <a:lnTo>
                    <a:pt x="9" y="34"/>
                  </a:lnTo>
                  <a:lnTo>
                    <a:pt x="14" y="34"/>
                  </a:lnTo>
                  <a:lnTo>
                    <a:pt x="18" y="32"/>
                  </a:lnTo>
                  <a:lnTo>
                    <a:pt x="26" y="29"/>
                  </a:lnTo>
                  <a:lnTo>
                    <a:pt x="32" y="26"/>
                  </a:lnTo>
                  <a:lnTo>
                    <a:pt x="38" y="24"/>
                  </a:lnTo>
                  <a:lnTo>
                    <a:pt x="45" y="24"/>
                  </a:lnTo>
                  <a:lnTo>
                    <a:pt x="56" y="25"/>
                  </a:lnTo>
                  <a:lnTo>
                    <a:pt x="67" y="28"/>
                  </a:lnTo>
                  <a:lnTo>
                    <a:pt x="74" y="32"/>
                  </a:lnTo>
                  <a:lnTo>
                    <a:pt x="82" y="35"/>
                  </a:lnTo>
                  <a:lnTo>
                    <a:pt x="89" y="41"/>
                  </a:lnTo>
                  <a:lnTo>
                    <a:pt x="94" y="46"/>
                  </a:lnTo>
                  <a:lnTo>
                    <a:pt x="99" y="51"/>
                  </a:lnTo>
                  <a:lnTo>
                    <a:pt x="103" y="56"/>
                  </a:lnTo>
                  <a:lnTo>
                    <a:pt x="105" y="61"/>
                  </a:lnTo>
                  <a:lnTo>
                    <a:pt x="107" y="65"/>
                  </a:lnTo>
                  <a:lnTo>
                    <a:pt x="108" y="75"/>
                  </a:lnTo>
                  <a:lnTo>
                    <a:pt x="108" y="86"/>
                  </a:lnTo>
                  <a:lnTo>
                    <a:pt x="108" y="97"/>
                  </a:lnTo>
                  <a:lnTo>
                    <a:pt x="105" y="107"/>
                  </a:lnTo>
                  <a:lnTo>
                    <a:pt x="100" y="127"/>
                  </a:lnTo>
                  <a:lnTo>
                    <a:pt x="95" y="142"/>
                  </a:lnTo>
                  <a:lnTo>
                    <a:pt x="92" y="152"/>
                  </a:lnTo>
                  <a:lnTo>
                    <a:pt x="91" y="159"/>
                  </a:lnTo>
                  <a:lnTo>
                    <a:pt x="91" y="163"/>
                  </a:lnTo>
                  <a:lnTo>
                    <a:pt x="94" y="166"/>
                  </a:lnTo>
                  <a:lnTo>
                    <a:pt x="98" y="169"/>
                  </a:lnTo>
                  <a:lnTo>
                    <a:pt x="103" y="170"/>
                  </a:lnTo>
                  <a:lnTo>
                    <a:pt x="104" y="172"/>
                  </a:lnTo>
                  <a:lnTo>
                    <a:pt x="107" y="175"/>
                  </a:lnTo>
                  <a:lnTo>
                    <a:pt x="108" y="181"/>
                  </a:lnTo>
                  <a:lnTo>
                    <a:pt x="109" y="188"/>
                  </a:lnTo>
                  <a:lnTo>
                    <a:pt x="108" y="197"/>
                  </a:lnTo>
                  <a:lnTo>
                    <a:pt x="105" y="204"/>
                  </a:lnTo>
                  <a:lnTo>
                    <a:pt x="104" y="206"/>
                  </a:lnTo>
                  <a:lnTo>
                    <a:pt x="103" y="208"/>
                  </a:lnTo>
                  <a:lnTo>
                    <a:pt x="98" y="208"/>
                  </a:lnTo>
                  <a:lnTo>
                    <a:pt x="94" y="210"/>
                  </a:lnTo>
                  <a:lnTo>
                    <a:pt x="91" y="214"/>
                  </a:lnTo>
                  <a:lnTo>
                    <a:pt x="91" y="219"/>
                  </a:lnTo>
                  <a:lnTo>
                    <a:pt x="90" y="231"/>
                  </a:lnTo>
                  <a:lnTo>
                    <a:pt x="89" y="241"/>
                  </a:lnTo>
                  <a:lnTo>
                    <a:pt x="87" y="250"/>
                  </a:lnTo>
                  <a:lnTo>
                    <a:pt x="85" y="259"/>
                  </a:lnTo>
                  <a:lnTo>
                    <a:pt x="78" y="273"/>
                  </a:lnTo>
                  <a:lnTo>
                    <a:pt x="71" y="283"/>
                  </a:lnTo>
                  <a:lnTo>
                    <a:pt x="55" y="297"/>
                  </a:lnTo>
                  <a:lnTo>
                    <a:pt x="49" y="301"/>
                  </a:lnTo>
                  <a:lnTo>
                    <a:pt x="45" y="304"/>
                  </a:lnTo>
                  <a:lnTo>
                    <a:pt x="44" y="306"/>
                  </a:lnTo>
                  <a:lnTo>
                    <a:pt x="41" y="309"/>
                  </a:lnTo>
                  <a:lnTo>
                    <a:pt x="41" y="313"/>
                  </a:lnTo>
                  <a:lnTo>
                    <a:pt x="41" y="360"/>
                  </a:lnTo>
                  <a:lnTo>
                    <a:pt x="41" y="364"/>
                  </a:lnTo>
                  <a:lnTo>
                    <a:pt x="44" y="368"/>
                  </a:lnTo>
                  <a:lnTo>
                    <a:pt x="46" y="371"/>
                  </a:lnTo>
                  <a:lnTo>
                    <a:pt x="49" y="372"/>
                  </a:lnTo>
                  <a:lnTo>
                    <a:pt x="58" y="376"/>
                  </a:lnTo>
                  <a:lnTo>
                    <a:pt x="119" y="399"/>
                  </a:lnTo>
                  <a:lnTo>
                    <a:pt x="177" y="423"/>
                  </a:lnTo>
                  <a:lnTo>
                    <a:pt x="202" y="436"/>
                  </a:lnTo>
                  <a:lnTo>
                    <a:pt x="222" y="449"/>
                  </a:lnTo>
                  <a:lnTo>
                    <a:pt x="230" y="454"/>
                  </a:lnTo>
                  <a:lnTo>
                    <a:pt x="236" y="461"/>
                  </a:lnTo>
                  <a:lnTo>
                    <a:pt x="241" y="467"/>
                  </a:lnTo>
                  <a:lnTo>
                    <a:pt x="244" y="472"/>
                  </a:lnTo>
                  <a:lnTo>
                    <a:pt x="248" y="486"/>
                  </a:lnTo>
                  <a:lnTo>
                    <a:pt x="250" y="503"/>
                  </a:lnTo>
                  <a:lnTo>
                    <a:pt x="253" y="520"/>
                  </a:lnTo>
                  <a:lnTo>
                    <a:pt x="254" y="539"/>
                  </a:lnTo>
                  <a:lnTo>
                    <a:pt x="257" y="574"/>
                  </a:lnTo>
                  <a:lnTo>
                    <a:pt x="257" y="601"/>
                  </a:lnTo>
                  <a:lnTo>
                    <a:pt x="209" y="601"/>
                  </a:lnTo>
                  <a:lnTo>
                    <a:pt x="204" y="602"/>
                  </a:lnTo>
                  <a:lnTo>
                    <a:pt x="200" y="604"/>
                  </a:lnTo>
                  <a:lnTo>
                    <a:pt x="198" y="608"/>
                  </a:lnTo>
                  <a:lnTo>
                    <a:pt x="196" y="613"/>
                  </a:lnTo>
                  <a:lnTo>
                    <a:pt x="198" y="617"/>
                  </a:lnTo>
                  <a:lnTo>
                    <a:pt x="200" y="621"/>
                  </a:lnTo>
                  <a:lnTo>
                    <a:pt x="204" y="624"/>
                  </a:lnTo>
                  <a:lnTo>
                    <a:pt x="209" y="625"/>
                  </a:lnTo>
                  <a:lnTo>
                    <a:pt x="270" y="625"/>
                  </a:lnTo>
                  <a:lnTo>
                    <a:pt x="273" y="624"/>
                  </a:lnTo>
                  <a:lnTo>
                    <a:pt x="277" y="621"/>
                  </a:lnTo>
                  <a:lnTo>
                    <a:pt x="280" y="617"/>
                  </a:lnTo>
                  <a:lnTo>
                    <a:pt x="281" y="613"/>
                  </a:lnTo>
                  <a:lnTo>
                    <a:pt x="281" y="594"/>
                  </a:lnTo>
                  <a:lnTo>
                    <a:pt x="280" y="554"/>
                  </a:lnTo>
                  <a:lnTo>
                    <a:pt x="277" y="530"/>
                  </a:lnTo>
                  <a:lnTo>
                    <a:pt x="275" y="507"/>
                  </a:lnTo>
                  <a:lnTo>
                    <a:pt x="271" y="484"/>
                  </a:lnTo>
                  <a:lnTo>
                    <a:pt x="267" y="4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78" name="Group 77" descr="This image is an icon of a bar chart. ">
            <a:extLst>
              <a:ext uri="{FF2B5EF4-FFF2-40B4-BE49-F238E27FC236}">
                <a16:creationId xmlns:a16="http://schemas.microsoft.com/office/drawing/2014/main" id="{ABB60BDA-D4C1-4C07-BE44-8158EF962C92}"/>
              </a:ext>
            </a:extLst>
          </p:cNvPr>
          <p:cNvGrpSpPr/>
          <p:nvPr/>
        </p:nvGrpSpPr>
        <p:grpSpPr>
          <a:xfrm>
            <a:off x="7283722" y="4934265"/>
            <a:ext cx="347679" cy="336153"/>
            <a:chOff x="4892675" y="2501900"/>
            <a:chExt cx="287338" cy="277813"/>
          </a:xfrm>
          <a:solidFill>
            <a:schemeClr val="bg1"/>
          </a:solidFill>
        </p:grpSpPr>
        <p:sp>
          <p:nvSpPr>
            <p:cNvPr id="79" name="Freeform 300">
              <a:extLst>
                <a:ext uri="{FF2B5EF4-FFF2-40B4-BE49-F238E27FC236}">
                  <a16:creationId xmlns:a16="http://schemas.microsoft.com/office/drawing/2014/main" id="{079F1AF8-61FC-4E38-A00F-4F8AC7B28271}"/>
                </a:ext>
              </a:extLst>
            </p:cNvPr>
            <p:cNvSpPr>
              <a:spLocks/>
            </p:cNvSpPr>
            <p:nvPr/>
          </p:nvSpPr>
          <p:spPr bwMode="auto">
            <a:xfrm>
              <a:off x="4924425" y="2501900"/>
              <a:ext cx="227013" cy="157163"/>
            </a:xfrm>
            <a:custGeom>
              <a:avLst/>
              <a:gdLst>
                <a:gd name="T0" fmla="*/ 19 w 712"/>
                <a:gd name="T1" fmla="*/ 494 h 495"/>
                <a:gd name="T2" fmla="*/ 679 w 712"/>
                <a:gd name="T3" fmla="*/ 60 h 495"/>
                <a:gd name="T4" fmla="*/ 668 w 712"/>
                <a:gd name="T5" fmla="*/ 167 h 495"/>
                <a:gd name="T6" fmla="*/ 669 w 712"/>
                <a:gd name="T7" fmla="*/ 173 h 495"/>
                <a:gd name="T8" fmla="*/ 672 w 712"/>
                <a:gd name="T9" fmla="*/ 177 h 495"/>
                <a:gd name="T10" fmla="*/ 677 w 712"/>
                <a:gd name="T11" fmla="*/ 180 h 495"/>
                <a:gd name="T12" fmla="*/ 682 w 712"/>
                <a:gd name="T13" fmla="*/ 180 h 495"/>
                <a:gd name="T14" fmla="*/ 688 w 712"/>
                <a:gd name="T15" fmla="*/ 179 h 495"/>
                <a:gd name="T16" fmla="*/ 696 w 712"/>
                <a:gd name="T17" fmla="*/ 173 h 495"/>
                <a:gd name="T18" fmla="*/ 712 w 712"/>
                <a:gd name="T19" fmla="*/ 31 h 495"/>
                <a:gd name="T20" fmla="*/ 712 w 712"/>
                <a:gd name="T21" fmla="*/ 30 h 495"/>
                <a:gd name="T22" fmla="*/ 712 w 712"/>
                <a:gd name="T23" fmla="*/ 27 h 495"/>
                <a:gd name="T24" fmla="*/ 711 w 712"/>
                <a:gd name="T25" fmla="*/ 24 h 495"/>
                <a:gd name="T26" fmla="*/ 710 w 712"/>
                <a:gd name="T27" fmla="*/ 22 h 495"/>
                <a:gd name="T28" fmla="*/ 710 w 712"/>
                <a:gd name="T29" fmla="*/ 22 h 495"/>
                <a:gd name="T30" fmla="*/ 707 w 712"/>
                <a:gd name="T31" fmla="*/ 20 h 495"/>
                <a:gd name="T32" fmla="*/ 705 w 712"/>
                <a:gd name="T33" fmla="*/ 17 h 495"/>
                <a:gd name="T34" fmla="*/ 702 w 712"/>
                <a:gd name="T35" fmla="*/ 16 h 495"/>
                <a:gd name="T36" fmla="*/ 700 w 712"/>
                <a:gd name="T37" fmla="*/ 15 h 495"/>
                <a:gd name="T38" fmla="*/ 699 w 712"/>
                <a:gd name="T39" fmla="*/ 15 h 495"/>
                <a:gd name="T40" fmla="*/ 561 w 712"/>
                <a:gd name="T41" fmla="*/ 0 h 495"/>
                <a:gd name="T42" fmla="*/ 555 w 712"/>
                <a:gd name="T43" fmla="*/ 1 h 495"/>
                <a:gd name="T44" fmla="*/ 551 w 712"/>
                <a:gd name="T45" fmla="*/ 6 h 495"/>
                <a:gd name="T46" fmla="*/ 548 w 712"/>
                <a:gd name="T47" fmla="*/ 11 h 495"/>
                <a:gd name="T48" fmla="*/ 547 w 712"/>
                <a:gd name="T49" fmla="*/ 16 h 495"/>
                <a:gd name="T50" fmla="*/ 549 w 712"/>
                <a:gd name="T51" fmla="*/ 22 h 495"/>
                <a:gd name="T52" fmla="*/ 552 w 712"/>
                <a:gd name="T53" fmla="*/ 27 h 495"/>
                <a:gd name="T54" fmla="*/ 557 w 712"/>
                <a:gd name="T55" fmla="*/ 29 h 495"/>
                <a:gd name="T56" fmla="*/ 654 w 712"/>
                <a:gd name="T57" fmla="*/ 41 h 495"/>
                <a:gd name="T58" fmla="*/ 4 w 712"/>
                <a:gd name="T59" fmla="*/ 469 h 495"/>
                <a:gd name="T60" fmla="*/ 1 w 712"/>
                <a:gd name="T61" fmla="*/ 473 h 495"/>
                <a:gd name="T62" fmla="*/ 0 w 712"/>
                <a:gd name="T63" fmla="*/ 480 h 495"/>
                <a:gd name="T64" fmla="*/ 1 w 712"/>
                <a:gd name="T65" fmla="*/ 485 h 495"/>
                <a:gd name="T66" fmla="*/ 5 w 712"/>
                <a:gd name="T67" fmla="*/ 490 h 495"/>
                <a:gd name="T68" fmla="*/ 11 w 712"/>
                <a:gd name="T69" fmla="*/ 494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12" h="495">
                  <a:moveTo>
                    <a:pt x="15" y="495"/>
                  </a:moveTo>
                  <a:lnTo>
                    <a:pt x="19" y="494"/>
                  </a:lnTo>
                  <a:lnTo>
                    <a:pt x="23" y="493"/>
                  </a:lnTo>
                  <a:lnTo>
                    <a:pt x="679" y="60"/>
                  </a:lnTo>
                  <a:lnTo>
                    <a:pt x="668" y="164"/>
                  </a:lnTo>
                  <a:lnTo>
                    <a:pt x="668" y="167"/>
                  </a:lnTo>
                  <a:lnTo>
                    <a:pt x="668" y="170"/>
                  </a:lnTo>
                  <a:lnTo>
                    <a:pt x="669" y="173"/>
                  </a:lnTo>
                  <a:lnTo>
                    <a:pt x="671" y="175"/>
                  </a:lnTo>
                  <a:lnTo>
                    <a:pt x="672" y="177"/>
                  </a:lnTo>
                  <a:lnTo>
                    <a:pt x="675" y="179"/>
                  </a:lnTo>
                  <a:lnTo>
                    <a:pt x="677" y="180"/>
                  </a:lnTo>
                  <a:lnTo>
                    <a:pt x="681" y="180"/>
                  </a:lnTo>
                  <a:lnTo>
                    <a:pt x="682" y="180"/>
                  </a:lnTo>
                  <a:lnTo>
                    <a:pt x="682" y="180"/>
                  </a:lnTo>
                  <a:lnTo>
                    <a:pt x="688" y="179"/>
                  </a:lnTo>
                  <a:lnTo>
                    <a:pt x="692" y="177"/>
                  </a:lnTo>
                  <a:lnTo>
                    <a:pt x="696" y="173"/>
                  </a:lnTo>
                  <a:lnTo>
                    <a:pt x="697" y="168"/>
                  </a:lnTo>
                  <a:lnTo>
                    <a:pt x="712" y="31"/>
                  </a:lnTo>
                  <a:lnTo>
                    <a:pt x="712" y="31"/>
                  </a:lnTo>
                  <a:lnTo>
                    <a:pt x="712" y="30"/>
                  </a:lnTo>
                  <a:lnTo>
                    <a:pt x="712" y="28"/>
                  </a:lnTo>
                  <a:lnTo>
                    <a:pt x="712" y="27"/>
                  </a:lnTo>
                  <a:lnTo>
                    <a:pt x="712" y="25"/>
                  </a:lnTo>
                  <a:lnTo>
                    <a:pt x="711" y="24"/>
                  </a:lnTo>
                  <a:lnTo>
                    <a:pt x="711" y="23"/>
                  </a:lnTo>
                  <a:lnTo>
                    <a:pt x="710" y="22"/>
                  </a:lnTo>
                  <a:lnTo>
                    <a:pt x="710" y="22"/>
                  </a:lnTo>
                  <a:lnTo>
                    <a:pt x="710" y="22"/>
                  </a:lnTo>
                  <a:lnTo>
                    <a:pt x="709" y="21"/>
                  </a:lnTo>
                  <a:lnTo>
                    <a:pt x="707" y="20"/>
                  </a:lnTo>
                  <a:lnTo>
                    <a:pt x="706" y="18"/>
                  </a:lnTo>
                  <a:lnTo>
                    <a:pt x="705" y="17"/>
                  </a:lnTo>
                  <a:lnTo>
                    <a:pt x="704" y="17"/>
                  </a:lnTo>
                  <a:lnTo>
                    <a:pt x="702" y="16"/>
                  </a:lnTo>
                  <a:lnTo>
                    <a:pt x="701" y="16"/>
                  </a:lnTo>
                  <a:lnTo>
                    <a:pt x="700" y="15"/>
                  </a:lnTo>
                  <a:lnTo>
                    <a:pt x="699" y="15"/>
                  </a:lnTo>
                  <a:lnTo>
                    <a:pt x="699" y="15"/>
                  </a:lnTo>
                  <a:lnTo>
                    <a:pt x="564" y="0"/>
                  </a:lnTo>
                  <a:lnTo>
                    <a:pt x="561" y="0"/>
                  </a:lnTo>
                  <a:lnTo>
                    <a:pt x="557" y="0"/>
                  </a:lnTo>
                  <a:lnTo>
                    <a:pt x="555" y="1"/>
                  </a:lnTo>
                  <a:lnTo>
                    <a:pt x="553" y="3"/>
                  </a:lnTo>
                  <a:lnTo>
                    <a:pt x="551" y="6"/>
                  </a:lnTo>
                  <a:lnTo>
                    <a:pt x="549" y="8"/>
                  </a:lnTo>
                  <a:lnTo>
                    <a:pt x="548" y="11"/>
                  </a:lnTo>
                  <a:lnTo>
                    <a:pt x="547" y="13"/>
                  </a:lnTo>
                  <a:lnTo>
                    <a:pt x="547" y="16"/>
                  </a:lnTo>
                  <a:lnTo>
                    <a:pt x="548" y="20"/>
                  </a:lnTo>
                  <a:lnTo>
                    <a:pt x="549" y="22"/>
                  </a:lnTo>
                  <a:lnTo>
                    <a:pt x="550" y="25"/>
                  </a:lnTo>
                  <a:lnTo>
                    <a:pt x="552" y="27"/>
                  </a:lnTo>
                  <a:lnTo>
                    <a:pt x="554" y="28"/>
                  </a:lnTo>
                  <a:lnTo>
                    <a:pt x="557" y="29"/>
                  </a:lnTo>
                  <a:lnTo>
                    <a:pt x="561" y="30"/>
                  </a:lnTo>
                  <a:lnTo>
                    <a:pt x="654" y="41"/>
                  </a:lnTo>
                  <a:lnTo>
                    <a:pt x="6" y="467"/>
                  </a:lnTo>
                  <a:lnTo>
                    <a:pt x="4" y="469"/>
                  </a:lnTo>
                  <a:lnTo>
                    <a:pt x="2" y="471"/>
                  </a:lnTo>
                  <a:lnTo>
                    <a:pt x="1" y="473"/>
                  </a:lnTo>
                  <a:lnTo>
                    <a:pt x="0" y="477"/>
                  </a:lnTo>
                  <a:lnTo>
                    <a:pt x="0" y="480"/>
                  </a:lnTo>
                  <a:lnTo>
                    <a:pt x="0" y="482"/>
                  </a:lnTo>
                  <a:lnTo>
                    <a:pt x="1" y="485"/>
                  </a:lnTo>
                  <a:lnTo>
                    <a:pt x="2" y="488"/>
                  </a:lnTo>
                  <a:lnTo>
                    <a:pt x="5" y="490"/>
                  </a:lnTo>
                  <a:lnTo>
                    <a:pt x="8" y="493"/>
                  </a:lnTo>
                  <a:lnTo>
                    <a:pt x="11" y="494"/>
                  </a:lnTo>
                  <a:lnTo>
                    <a:pt x="15" y="4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301">
              <a:extLst>
                <a:ext uri="{FF2B5EF4-FFF2-40B4-BE49-F238E27FC236}">
                  <a16:creationId xmlns:a16="http://schemas.microsoft.com/office/drawing/2014/main" id="{12F6D320-A2D7-49AA-A59C-B7DFD83EB68C}"/>
                </a:ext>
              </a:extLst>
            </p:cNvPr>
            <p:cNvSpPr>
              <a:spLocks/>
            </p:cNvSpPr>
            <p:nvPr/>
          </p:nvSpPr>
          <p:spPr bwMode="auto">
            <a:xfrm>
              <a:off x="4892675" y="2587625"/>
              <a:ext cx="287338" cy="192088"/>
            </a:xfrm>
            <a:custGeom>
              <a:avLst/>
              <a:gdLst>
                <a:gd name="T0" fmla="*/ 843 w 903"/>
                <a:gd name="T1" fmla="*/ 572 h 602"/>
                <a:gd name="T2" fmla="*/ 842 w 903"/>
                <a:gd name="T3" fmla="*/ 12 h 602"/>
                <a:gd name="T4" fmla="*/ 840 w 903"/>
                <a:gd name="T5" fmla="*/ 7 h 602"/>
                <a:gd name="T6" fmla="*/ 835 w 903"/>
                <a:gd name="T7" fmla="*/ 3 h 602"/>
                <a:gd name="T8" fmla="*/ 830 w 903"/>
                <a:gd name="T9" fmla="*/ 1 h 602"/>
                <a:gd name="T10" fmla="*/ 707 w 903"/>
                <a:gd name="T11" fmla="*/ 0 h 602"/>
                <a:gd name="T12" fmla="*/ 701 w 903"/>
                <a:gd name="T13" fmla="*/ 2 h 602"/>
                <a:gd name="T14" fmla="*/ 696 w 903"/>
                <a:gd name="T15" fmla="*/ 5 h 602"/>
                <a:gd name="T16" fmla="*/ 693 w 903"/>
                <a:gd name="T17" fmla="*/ 9 h 602"/>
                <a:gd name="T18" fmla="*/ 692 w 903"/>
                <a:gd name="T19" fmla="*/ 16 h 602"/>
                <a:gd name="T20" fmla="*/ 632 w 903"/>
                <a:gd name="T21" fmla="*/ 572 h 602"/>
                <a:gd name="T22" fmla="*/ 632 w 903"/>
                <a:gd name="T23" fmla="*/ 163 h 602"/>
                <a:gd name="T24" fmla="*/ 629 w 903"/>
                <a:gd name="T25" fmla="*/ 157 h 602"/>
                <a:gd name="T26" fmla="*/ 625 w 903"/>
                <a:gd name="T27" fmla="*/ 153 h 602"/>
                <a:gd name="T28" fmla="*/ 620 w 903"/>
                <a:gd name="T29" fmla="*/ 151 h 602"/>
                <a:gd name="T30" fmla="*/ 496 w 903"/>
                <a:gd name="T31" fmla="*/ 151 h 602"/>
                <a:gd name="T32" fmla="*/ 490 w 903"/>
                <a:gd name="T33" fmla="*/ 152 h 602"/>
                <a:gd name="T34" fmla="*/ 486 w 903"/>
                <a:gd name="T35" fmla="*/ 155 h 602"/>
                <a:gd name="T36" fmla="*/ 482 w 903"/>
                <a:gd name="T37" fmla="*/ 159 h 602"/>
                <a:gd name="T38" fmla="*/ 481 w 903"/>
                <a:gd name="T39" fmla="*/ 166 h 602"/>
                <a:gd name="T40" fmla="*/ 421 w 903"/>
                <a:gd name="T41" fmla="*/ 572 h 602"/>
                <a:gd name="T42" fmla="*/ 420 w 903"/>
                <a:gd name="T43" fmla="*/ 313 h 602"/>
                <a:gd name="T44" fmla="*/ 418 w 903"/>
                <a:gd name="T45" fmla="*/ 307 h 602"/>
                <a:gd name="T46" fmla="*/ 414 w 903"/>
                <a:gd name="T47" fmla="*/ 304 h 602"/>
                <a:gd name="T48" fmla="*/ 408 w 903"/>
                <a:gd name="T49" fmla="*/ 302 h 602"/>
                <a:gd name="T50" fmla="*/ 285 w 903"/>
                <a:gd name="T51" fmla="*/ 301 h 602"/>
                <a:gd name="T52" fmla="*/ 280 w 903"/>
                <a:gd name="T53" fmla="*/ 302 h 602"/>
                <a:gd name="T54" fmla="*/ 274 w 903"/>
                <a:gd name="T55" fmla="*/ 305 h 602"/>
                <a:gd name="T56" fmla="*/ 271 w 903"/>
                <a:gd name="T57" fmla="*/ 311 h 602"/>
                <a:gd name="T58" fmla="*/ 270 w 903"/>
                <a:gd name="T59" fmla="*/ 316 h 602"/>
                <a:gd name="T60" fmla="*/ 210 w 903"/>
                <a:gd name="T61" fmla="*/ 572 h 602"/>
                <a:gd name="T62" fmla="*/ 210 w 903"/>
                <a:gd name="T63" fmla="*/ 464 h 602"/>
                <a:gd name="T64" fmla="*/ 208 w 903"/>
                <a:gd name="T65" fmla="*/ 459 h 602"/>
                <a:gd name="T66" fmla="*/ 204 w 903"/>
                <a:gd name="T67" fmla="*/ 454 h 602"/>
                <a:gd name="T68" fmla="*/ 198 w 903"/>
                <a:gd name="T69" fmla="*/ 452 h 602"/>
                <a:gd name="T70" fmla="*/ 75 w 903"/>
                <a:gd name="T71" fmla="*/ 452 h 602"/>
                <a:gd name="T72" fmla="*/ 69 w 903"/>
                <a:gd name="T73" fmla="*/ 453 h 602"/>
                <a:gd name="T74" fmla="*/ 64 w 903"/>
                <a:gd name="T75" fmla="*/ 457 h 602"/>
                <a:gd name="T76" fmla="*/ 61 w 903"/>
                <a:gd name="T77" fmla="*/ 461 h 602"/>
                <a:gd name="T78" fmla="*/ 60 w 903"/>
                <a:gd name="T79" fmla="*/ 467 h 602"/>
                <a:gd name="T80" fmla="*/ 15 w 903"/>
                <a:gd name="T81" fmla="*/ 572 h 602"/>
                <a:gd name="T82" fmla="*/ 8 w 903"/>
                <a:gd name="T83" fmla="*/ 573 h 602"/>
                <a:gd name="T84" fmla="*/ 4 w 903"/>
                <a:gd name="T85" fmla="*/ 577 h 602"/>
                <a:gd name="T86" fmla="*/ 1 w 903"/>
                <a:gd name="T87" fmla="*/ 581 h 602"/>
                <a:gd name="T88" fmla="*/ 0 w 903"/>
                <a:gd name="T89" fmla="*/ 587 h 602"/>
                <a:gd name="T90" fmla="*/ 1 w 903"/>
                <a:gd name="T91" fmla="*/ 593 h 602"/>
                <a:gd name="T92" fmla="*/ 4 w 903"/>
                <a:gd name="T93" fmla="*/ 598 h 602"/>
                <a:gd name="T94" fmla="*/ 8 w 903"/>
                <a:gd name="T95" fmla="*/ 601 h 602"/>
                <a:gd name="T96" fmla="*/ 15 w 903"/>
                <a:gd name="T97" fmla="*/ 602 h 602"/>
                <a:gd name="T98" fmla="*/ 195 w 903"/>
                <a:gd name="T99" fmla="*/ 602 h 602"/>
                <a:gd name="T100" fmla="*/ 406 w 903"/>
                <a:gd name="T101" fmla="*/ 602 h 602"/>
                <a:gd name="T102" fmla="*/ 617 w 903"/>
                <a:gd name="T103" fmla="*/ 602 h 602"/>
                <a:gd name="T104" fmla="*/ 828 w 903"/>
                <a:gd name="T105" fmla="*/ 602 h 602"/>
                <a:gd name="T106" fmla="*/ 891 w 903"/>
                <a:gd name="T107" fmla="*/ 602 h 602"/>
                <a:gd name="T108" fmla="*/ 896 w 903"/>
                <a:gd name="T109" fmla="*/ 600 h 602"/>
                <a:gd name="T110" fmla="*/ 900 w 903"/>
                <a:gd name="T111" fmla="*/ 596 h 602"/>
                <a:gd name="T112" fmla="*/ 902 w 903"/>
                <a:gd name="T113" fmla="*/ 591 h 602"/>
                <a:gd name="T114" fmla="*/ 902 w 903"/>
                <a:gd name="T115" fmla="*/ 584 h 602"/>
                <a:gd name="T116" fmla="*/ 900 w 903"/>
                <a:gd name="T117" fmla="*/ 579 h 602"/>
                <a:gd name="T118" fmla="*/ 896 w 903"/>
                <a:gd name="T119" fmla="*/ 575 h 602"/>
                <a:gd name="T120" fmla="*/ 891 w 903"/>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3" h="602">
                  <a:moveTo>
                    <a:pt x="888" y="572"/>
                  </a:moveTo>
                  <a:lnTo>
                    <a:pt x="843" y="572"/>
                  </a:lnTo>
                  <a:lnTo>
                    <a:pt x="843" y="16"/>
                  </a:lnTo>
                  <a:lnTo>
                    <a:pt x="842" y="12"/>
                  </a:lnTo>
                  <a:lnTo>
                    <a:pt x="842" y="9"/>
                  </a:lnTo>
                  <a:lnTo>
                    <a:pt x="840" y="7"/>
                  </a:lnTo>
                  <a:lnTo>
                    <a:pt x="839" y="5"/>
                  </a:lnTo>
                  <a:lnTo>
                    <a:pt x="835" y="3"/>
                  </a:lnTo>
                  <a:lnTo>
                    <a:pt x="833" y="2"/>
                  </a:lnTo>
                  <a:lnTo>
                    <a:pt x="830" y="1"/>
                  </a:lnTo>
                  <a:lnTo>
                    <a:pt x="828" y="1"/>
                  </a:lnTo>
                  <a:lnTo>
                    <a:pt x="707" y="0"/>
                  </a:lnTo>
                  <a:lnTo>
                    <a:pt x="704" y="1"/>
                  </a:lnTo>
                  <a:lnTo>
                    <a:pt x="701" y="2"/>
                  </a:lnTo>
                  <a:lnTo>
                    <a:pt x="698" y="3"/>
                  </a:lnTo>
                  <a:lnTo>
                    <a:pt x="696" y="5"/>
                  </a:lnTo>
                  <a:lnTo>
                    <a:pt x="695" y="7"/>
                  </a:lnTo>
                  <a:lnTo>
                    <a:pt x="693" y="9"/>
                  </a:lnTo>
                  <a:lnTo>
                    <a:pt x="693" y="12"/>
                  </a:lnTo>
                  <a:lnTo>
                    <a:pt x="692" y="16"/>
                  </a:lnTo>
                  <a:lnTo>
                    <a:pt x="692" y="572"/>
                  </a:lnTo>
                  <a:lnTo>
                    <a:pt x="632" y="572"/>
                  </a:lnTo>
                  <a:lnTo>
                    <a:pt x="632" y="166"/>
                  </a:lnTo>
                  <a:lnTo>
                    <a:pt x="632" y="163"/>
                  </a:lnTo>
                  <a:lnTo>
                    <a:pt x="630" y="159"/>
                  </a:lnTo>
                  <a:lnTo>
                    <a:pt x="629" y="157"/>
                  </a:lnTo>
                  <a:lnTo>
                    <a:pt x="627" y="155"/>
                  </a:lnTo>
                  <a:lnTo>
                    <a:pt x="625" y="153"/>
                  </a:lnTo>
                  <a:lnTo>
                    <a:pt x="623" y="152"/>
                  </a:lnTo>
                  <a:lnTo>
                    <a:pt x="620" y="151"/>
                  </a:lnTo>
                  <a:lnTo>
                    <a:pt x="617" y="151"/>
                  </a:lnTo>
                  <a:lnTo>
                    <a:pt x="496" y="151"/>
                  </a:lnTo>
                  <a:lnTo>
                    <a:pt x="493" y="151"/>
                  </a:lnTo>
                  <a:lnTo>
                    <a:pt x="490" y="152"/>
                  </a:lnTo>
                  <a:lnTo>
                    <a:pt x="488" y="153"/>
                  </a:lnTo>
                  <a:lnTo>
                    <a:pt x="486" y="155"/>
                  </a:lnTo>
                  <a:lnTo>
                    <a:pt x="484" y="157"/>
                  </a:lnTo>
                  <a:lnTo>
                    <a:pt x="482" y="159"/>
                  </a:lnTo>
                  <a:lnTo>
                    <a:pt x="481" y="163"/>
                  </a:lnTo>
                  <a:lnTo>
                    <a:pt x="481" y="166"/>
                  </a:lnTo>
                  <a:lnTo>
                    <a:pt x="481" y="572"/>
                  </a:lnTo>
                  <a:lnTo>
                    <a:pt x="421" y="572"/>
                  </a:lnTo>
                  <a:lnTo>
                    <a:pt x="421" y="316"/>
                  </a:lnTo>
                  <a:lnTo>
                    <a:pt x="420" y="313"/>
                  </a:lnTo>
                  <a:lnTo>
                    <a:pt x="420" y="311"/>
                  </a:lnTo>
                  <a:lnTo>
                    <a:pt x="418" y="307"/>
                  </a:lnTo>
                  <a:lnTo>
                    <a:pt x="417" y="305"/>
                  </a:lnTo>
                  <a:lnTo>
                    <a:pt x="414" y="304"/>
                  </a:lnTo>
                  <a:lnTo>
                    <a:pt x="412" y="302"/>
                  </a:lnTo>
                  <a:lnTo>
                    <a:pt x="408" y="302"/>
                  </a:lnTo>
                  <a:lnTo>
                    <a:pt x="406" y="301"/>
                  </a:lnTo>
                  <a:lnTo>
                    <a:pt x="285" y="301"/>
                  </a:lnTo>
                  <a:lnTo>
                    <a:pt x="283" y="302"/>
                  </a:lnTo>
                  <a:lnTo>
                    <a:pt x="280" y="302"/>
                  </a:lnTo>
                  <a:lnTo>
                    <a:pt x="278" y="304"/>
                  </a:lnTo>
                  <a:lnTo>
                    <a:pt x="274" y="305"/>
                  </a:lnTo>
                  <a:lnTo>
                    <a:pt x="273" y="307"/>
                  </a:lnTo>
                  <a:lnTo>
                    <a:pt x="271" y="311"/>
                  </a:lnTo>
                  <a:lnTo>
                    <a:pt x="271" y="313"/>
                  </a:lnTo>
                  <a:lnTo>
                    <a:pt x="270" y="316"/>
                  </a:lnTo>
                  <a:lnTo>
                    <a:pt x="270" y="572"/>
                  </a:lnTo>
                  <a:lnTo>
                    <a:pt x="210" y="572"/>
                  </a:lnTo>
                  <a:lnTo>
                    <a:pt x="210" y="467"/>
                  </a:lnTo>
                  <a:lnTo>
                    <a:pt x="210" y="464"/>
                  </a:lnTo>
                  <a:lnTo>
                    <a:pt x="209" y="461"/>
                  </a:lnTo>
                  <a:lnTo>
                    <a:pt x="208" y="459"/>
                  </a:lnTo>
                  <a:lnTo>
                    <a:pt x="206" y="457"/>
                  </a:lnTo>
                  <a:lnTo>
                    <a:pt x="204" y="454"/>
                  </a:lnTo>
                  <a:lnTo>
                    <a:pt x="201" y="453"/>
                  </a:lnTo>
                  <a:lnTo>
                    <a:pt x="198" y="452"/>
                  </a:lnTo>
                  <a:lnTo>
                    <a:pt x="195" y="452"/>
                  </a:lnTo>
                  <a:lnTo>
                    <a:pt x="75" y="452"/>
                  </a:lnTo>
                  <a:lnTo>
                    <a:pt x="72" y="452"/>
                  </a:lnTo>
                  <a:lnTo>
                    <a:pt x="69" y="453"/>
                  </a:lnTo>
                  <a:lnTo>
                    <a:pt x="66" y="454"/>
                  </a:lnTo>
                  <a:lnTo>
                    <a:pt x="64" y="457"/>
                  </a:lnTo>
                  <a:lnTo>
                    <a:pt x="62" y="459"/>
                  </a:lnTo>
                  <a:lnTo>
                    <a:pt x="61" y="461"/>
                  </a:lnTo>
                  <a:lnTo>
                    <a:pt x="60" y="464"/>
                  </a:lnTo>
                  <a:lnTo>
                    <a:pt x="60" y="467"/>
                  </a:lnTo>
                  <a:lnTo>
                    <a:pt x="60" y="572"/>
                  </a:lnTo>
                  <a:lnTo>
                    <a:pt x="15" y="572"/>
                  </a:lnTo>
                  <a:lnTo>
                    <a:pt x="12" y="572"/>
                  </a:lnTo>
                  <a:lnTo>
                    <a:pt x="8" y="573"/>
                  </a:lnTo>
                  <a:lnTo>
                    <a:pt x="6" y="575"/>
                  </a:lnTo>
                  <a:lnTo>
                    <a:pt x="4" y="577"/>
                  </a:lnTo>
                  <a:lnTo>
                    <a:pt x="2" y="579"/>
                  </a:lnTo>
                  <a:lnTo>
                    <a:pt x="1" y="581"/>
                  </a:lnTo>
                  <a:lnTo>
                    <a:pt x="0" y="584"/>
                  </a:lnTo>
                  <a:lnTo>
                    <a:pt x="0" y="587"/>
                  </a:lnTo>
                  <a:lnTo>
                    <a:pt x="0" y="591"/>
                  </a:lnTo>
                  <a:lnTo>
                    <a:pt x="1" y="593"/>
                  </a:lnTo>
                  <a:lnTo>
                    <a:pt x="2" y="596"/>
                  </a:lnTo>
                  <a:lnTo>
                    <a:pt x="4" y="598"/>
                  </a:lnTo>
                  <a:lnTo>
                    <a:pt x="6" y="600"/>
                  </a:lnTo>
                  <a:lnTo>
                    <a:pt x="8" y="601"/>
                  </a:lnTo>
                  <a:lnTo>
                    <a:pt x="12" y="602"/>
                  </a:lnTo>
                  <a:lnTo>
                    <a:pt x="15" y="602"/>
                  </a:lnTo>
                  <a:lnTo>
                    <a:pt x="75" y="602"/>
                  </a:lnTo>
                  <a:lnTo>
                    <a:pt x="195" y="602"/>
                  </a:lnTo>
                  <a:lnTo>
                    <a:pt x="285" y="602"/>
                  </a:lnTo>
                  <a:lnTo>
                    <a:pt x="406" y="602"/>
                  </a:lnTo>
                  <a:lnTo>
                    <a:pt x="496" y="602"/>
                  </a:lnTo>
                  <a:lnTo>
                    <a:pt x="617" y="602"/>
                  </a:lnTo>
                  <a:lnTo>
                    <a:pt x="707" y="602"/>
                  </a:lnTo>
                  <a:lnTo>
                    <a:pt x="828" y="602"/>
                  </a:lnTo>
                  <a:lnTo>
                    <a:pt x="888" y="602"/>
                  </a:lnTo>
                  <a:lnTo>
                    <a:pt x="891" y="602"/>
                  </a:lnTo>
                  <a:lnTo>
                    <a:pt x="893" y="601"/>
                  </a:lnTo>
                  <a:lnTo>
                    <a:pt x="896" y="600"/>
                  </a:lnTo>
                  <a:lnTo>
                    <a:pt x="899" y="598"/>
                  </a:lnTo>
                  <a:lnTo>
                    <a:pt x="900" y="596"/>
                  </a:lnTo>
                  <a:lnTo>
                    <a:pt x="902" y="593"/>
                  </a:lnTo>
                  <a:lnTo>
                    <a:pt x="902" y="591"/>
                  </a:lnTo>
                  <a:lnTo>
                    <a:pt x="903" y="587"/>
                  </a:lnTo>
                  <a:lnTo>
                    <a:pt x="902" y="584"/>
                  </a:lnTo>
                  <a:lnTo>
                    <a:pt x="902" y="581"/>
                  </a:lnTo>
                  <a:lnTo>
                    <a:pt x="900" y="579"/>
                  </a:lnTo>
                  <a:lnTo>
                    <a:pt x="899" y="577"/>
                  </a:lnTo>
                  <a:lnTo>
                    <a:pt x="896" y="575"/>
                  </a:lnTo>
                  <a:lnTo>
                    <a:pt x="893" y="573"/>
                  </a:lnTo>
                  <a:lnTo>
                    <a:pt x="891" y="572"/>
                  </a:lnTo>
                  <a:lnTo>
                    <a:pt x="888"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1" name="Group 80" descr="This image is an icon of gears. ">
            <a:extLst>
              <a:ext uri="{FF2B5EF4-FFF2-40B4-BE49-F238E27FC236}">
                <a16:creationId xmlns:a16="http://schemas.microsoft.com/office/drawing/2014/main" id="{CF7442ED-E503-49F5-9126-27F11E0DE074}"/>
              </a:ext>
            </a:extLst>
          </p:cNvPr>
          <p:cNvGrpSpPr/>
          <p:nvPr/>
        </p:nvGrpSpPr>
        <p:grpSpPr>
          <a:xfrm>
            <a:off x="4567322" y="4930423"/>
            <a:ext cx="334234" cy="343837"/>
            <a:chOff x="7048500" y="1387475"/>
            <a:chExt cx="276226" cy="284163"/>
          </a:xfrm>
          <a:solidFill>
            <a:schemeClr val="bg1"/>
          </a:solidFill>
        </p:grpSpPr>
        <p:sp>
          <p:nvSpPr>
            <p:cNvPr id="82" name="Freeform 4357">
              <a:extLst>
                <a:ext uri="{FF2B5EF4-FFF2-40B4-BE49-F238E27FC236}">
                  <a16:creationId xmlns:a16="http://schemas.microsoft.com/office/drawing/2014/main" id="{5D20C8D8-9E27-4678-9329-87F88DA477A3}"/>
                </a:ext>
              </a:extLst>
            </p:cNvPr>
            <p:cNvSpPr>
              <a:spLocks noEditPoints="1"/>
            </p:cNvSpPr>
            <p:nvPr/>
          </p:nvSpPr>
          <p:spPr bwMode="auto">
            <a:xfrm>
              <a:off x="7161213" y="1387475"/>
              <a:ext cx="163513" cy="160338"/>
            </a:xfrm>
            <a:custGeom>
              <a:avLst/>
              <a:gdLst>
                <a:gd name="T0" fmla="*/ 229 w 512"/>
                <a:gd name="T1" fmla="*/ 345 h 506"/>
                <a:gd name="T2" fmla="*/ 198 w 512"/>
                <a:gd name="T3" fmla="*/ 328 h 506"/>
                <a:gd name="T4" fmla="*/ 177 w 512"/>
                <a:gd name="T5" fmla="*/ 302 h 506"/>
                <a:gd name="T6" fmla="*/ 166 w 512"/>
                <a:gd name="T7" fmla="*/ 268 h 506"/>
                <a:gd name="T8" fmla="*/ 169 w 512"/>
                <a:gd name="T9" fmla="*/ 232 h 506"/>
                <a:gd name="T10" fmla="*/ 187 w 512"/>
                <a:gd name="T11" fmla="*/ 201 h 506"/>
                <a:gd name="T12" fmla="*/ 213 w 512"/>
                <a:gd name="T13" fmla="*/ 179 h 506"/>
                <a:gd name="T14" fmla="*/ 246 w 512"/>
                <a:gd name="T15" fmla="*/ 169 h 506"/>
                <a:gd name="T16" fmla="*/ 283 w 512"/>
                <a:gd name="T17" fmla="*/ 172 h 506"/>
                <a:gd name="T18" fmla="*/ 314 w 512"/>
                <a:gd name="T19" fmla="*/ 189 h 506"/>
                <a:gd name="T20" fmla="*/ 335 w 512"/>
                <a:gd name="T21" fmla="*/ 216 h 506"/>
                <a:gd name="T22" fmla="*/ 346 w 512"/>
                <a:gd name="T23" fmla="*/ 250 h 506"/>
                <a:gd name="T24" fmla="*/ 343 w 512"/>
                <a:gd name="T25" fmla="*/ 286 h 506"/>
                <a:gd name="T26" fmla="*/ 326 w 512"/>
                <a:gd name="T27" fmla="*/ 316 h 506"/>
                <a:gd name="T28" fmla="*/ 299 w 512"/>
                <a:gd name="T29" fmla="*/ 338 h 506"/>
                <a:gd name="T30" fmla="*/ 265 w 512"/>
                <a:gd name="T31" fmla="*/ 348 h 506"/>
                <a:gd name="T32" fmla="*/ 458 w 512"/>
                <a:gd name="T33" fmla="*/ 276 h 506"/>
                <a:gd name="T34" fmla="*/ 504 w 512"/>
                <a:gd name="T35" fmla="*/ 198 h 506"/>
                <a:gd name="T36" fmla="*/ 511 w 512"/>
                <a:gd name="T37" fmla="*/ 189 h 506"/>
                <a:gd name="T38" fmla="*/ 510 w 512"/>
                <a:gd name="T39" fmla="*/ 178 h 506"/>
                <a:gd name="T40" fmla="*/ 438 w 512"/>
                <a:gd name="T41" fmla="*/ 72 h 506"/>
                <a:gd name="T42" fmla="*/ 363 w 512"/>
                <a:gd name="T43" fmla="*/ 85 h 506"/>
                <a:gd name="T44" fmla="*/ 332 w 512"/>
                <a:gd name="T45" fmla="*/ 10 h 506"/>
                <a:gd name="T46" fmla="*/ 326 w 512"/>
                <a:gd name="T47" fmla="*/ 2 h 506"/>
                <a:gd name="T48" fmla="*/ 204 w 512"/>
                <a:gd name="T49" fmla="*/ 0 h 506"/>
                <a:gd name="T50" fmla="*/ 193 w 512"/>
                <a:gd name="T51" fmla="*/ 3 h 506"/>
                <a:gd name="T52" fmla="*/ 189 w 512"/>
                <a:gd name="T53" fmla="*/ 14 h 506"/>
                <a:gd name="T54" fmla="*/ 162 w 512"/>
                <a:gd name="T55" fmla="*/ 78 h 506"/>
                <a:gd name="T56" fmla="*/ 81 w 512"/>
                <a:gd name="T57" fmla="*/ 74 h 506"/>
                <a:gd name="T58" fmla="*/ 65 w 512"/>
                <a:gd name="T59" fmla="*/ 76 h 506"/>
                <a:gd name="T60" fmla="*/ 1 w 512"/>
                <a:gd name="T61" fmla="*/ 184 h 506"/>
                <a:gd name="T62" fmla="*/ 6 w 512"/>
                <a:gd name="T63" fmla="*/ 197 h 506"/>
                <a:gd name="T64" fmla="*/ 53 w 512"/>
                <a:gd name="T65" fmla="*/ 259 h 506"/>
                <a:gd name="T66" fmla="*/ 4 w 512"/>
                <a:gd name="T67" fmla="*/ 324 h 506"/>
                <a:gd name="T68" fmla="*/ 1 w 512"/>
                <a:gd name="T69" fmla="*/ 338 h 506"/>
                <a:gd name="T70" fmla="*/ 62 w 512"/>
                <a:gd name="T71" fmla="*/ 442 h 506"/>
                <a:gd name="T72" fmla="*/ 73 w 512"/>
                <a:gd name="T73" fmla="*/ 445 h 506"/>
                <a:gd name="T74" fmla="*/ 141 w 512"/>
                <a:gd name="T75" fmla="*/ 427 h 506"/>
                <a:gd name="T76" fmla="*/ 179 w 512"/>
                <a:gd name="T77" fmla="*/ 447 h 506"/>
                <a:gd name="T78" fmla="*/ 190 w 512"/>
                <a:gd name="T79" fmla="*/ 497 h 506"/>
                <a:gd name="T80" fmla="*/ 198 w 512"/>
                <a:gd name="T81" fmla="*/ 505 h 506"/>
                <a:gd name="T82" fmla="*/ 320 w 512"/>
                <a:gd name="T83" fmla="*/ 506 h 506"/>
                <a:gd name="T84" fmla="*/ 330 w 512"/>
                <a:gd name="T85" fmla="*/ 499 h 506"/>
                <a:gd name="T86" fmla="*/ 332 w 512"/>
                <a:gd name="T87" fmla="*/ 448 h 506"/>
                <a:gd name="T88" fmla="*/ 387 w 512"/>
                <a:gd name="T89" fmla="*/ 416 h 506"/>
                <a:gd name="T90" fmla="*/ 441 w 512"/>
                <a:gd name="T91" fmla="*/ 446 h 506"/>
                <a:gd name="T92" fmla="*/ 451 w 512"/>
                <a:gd name="T93" fmla="*/ 440 h 506"/>
                <a:gd name="T94" fmla="*/ 512 w 512"/>
                <a:gd name="T95" fmla="*/ 335 h 506"/>
                <a:gd name="T96" fmla="*/ 509 w 512"/>
                <a:gd name="T97" fmla="*/ 323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06">
                  <a:moveTo>
                    <a:pt x="256" y="350"/>
                  </a:moveTo>
                  <a:lnTo>
                    <a:pt x="246" y="348"/>
                  </a:lnTo>
                  <a:lnTo>
                    <a:pt x="238" y="347"/>
                  </a:lnTo>
                  <a:lnTo>
                    <a:pt x="229" y="345"/>
                  </a:lnTo>
                  <a:lnTo>
                    <a:pt x="221" y="342"/>
                  </a:lnTo>
                  <a:lnTo>
                    <a:pt x="213" y="338"/>
                  </a:lnTo>
                  <a:lnTo>
                    <a:pt x="206" y="334"/>
                  </a:lnTo>
                  <a:lnTo>
                    <a:pt x="198" y="328"/>
                  </a:lnTo>
                  <a:lnTo>
                    <a:pt x="192" y="323"/>
                  </a:lnTo>
                  <a:lnTo>
                    <a:pt x="187" y="316"/>
                  </a:lnTo>
                  <a:lnTo>
                    <a:pt x="181" y="310"/>
                  </a:lnTo>
                  <a:lnTo>
                    <a:pt x="177" y="302"/>
                  </a:lnTo>
                  <a:lnTo>
                    <a:pt x="173" y="294"/>
                  </a:lnTo>
                  <a:lnTo>
                    <a:pt x="169" y="286"/>
                  </a:lnTo>
                  <a:lnTo>
                    <a:pt x="167" y="278"/>
                  </a:lnTo>
                  <a:lnTo>
                    <a:pt x="166" y="268"/>
                  </a:lnTo>
                  <a:lnTo>
                    <a:pt x="165" y="260"/>
                  </a:lnTo>
                  <a:lnTo>
                    <a:pt x="166" y="250"/>
                  </a:lnTo>
                  <a:lnTo>
                    <a:pt x="167" y="240"/>
                  </a:lnTo>
                  <a:lnTo>
                    <a:pt x="169" y="232"/>
                  </a:lnTo>
                  <a:lnTo>
                    <a:pt x="173" y="223"/>
                  </a:lnTo>
                  <a:lnTo>
                    <a:pt x="177" y="216"/>
                  </a:lnTo>
                  <a:lnTo>
                    <a:pt x="181" y="208"/>
                  </a:lnTo>
                  <a:lnTo>
                    <a:pt x="187" y="201"/>
                  </a:lnTo>
                  <a:lnTo>
                    <a:pt x="192" y="194"/>
                  </a:lnTo>
                  <a:lnTo>
                    <a:pt x="198" y="189"/>
                  </a:lnTo>
                  <a:lnTo>
                    <a:pt x="206" y="184"/>
                  </a:lnTo>
                  <a:lnTo>
                    <a:pt x="213" y="179"/>
                  </a:lnTo>
                  <a:lnTo>
                    <a:pt x="221" y="175"/>
                  </a:lnTo>
                  <a:lnTo>
                    <a:pt x="229" y="172"/>
                  </a:lnTo>
                  <a:lnTo>
                    <a:pt x="238" y="170"/>
                  </a:lnTo>
                  <a:lnTo>
                    <a:pt x="246" y="169"/>
                  </a:lnTo>
                  <a:lnTo>
                    <a:pt x="256" y="168"/>
                  </a:lnTo>
                  <a:lnTo>
                    <a:pt x="265" y="169"/>
                  </a:lnTo>
                  <a:lnTo>
                    <a:pt x="274" y="170"/>
                  </a:lnTo>
                  <a:lnTo>
                    <a:pt x="283" y="172"/>
                  </a:lnTo>
                  <a:lnTo>
                    <a:pt x="291" y="175"/>
                  </a:lnTo>
                  <a:lnTo>
                    <a:pt x="299" y="179"/>
                  </a:lnTo>
                  <a:lnTo>
                    <a:pt x="306" y="184"/>
                  </a:lnTo>
                  <a:lnTo>
                    <a:pt x="314" y="189"/>
                  </a:lnTo>
                  <a:lnTo>
                    <a:pt x="320" y="194"/>
                  </a:lnTo>
                  <a:lnTo>
                    <a:pt x="326" y="201"/>
                  </a:lnTo>
                  <a:lnTo>
                    <a:pt x="331" y="208"/>
                  </a:lnTo>
                  <a:lnTo>
                    <a:pt x="335" y="216"/>
                  </a:lnTo>
                  <a:lnTo>
                    <a:pt x="340" y="223"/>
                  </a:lnTo>
                  <a:lnTo>
                    <a:pt x="343" y="232"/>
                  </a:lnTo>
                  <a:lnTo>
                    <a:pt x="345" y="240"/>
                  </a:lnTo>
                  <a:lnTo>
                    <a:pt x="346" y="250"/>
                  </a:lnTo>
                  <a:lnTo>
                    <a:pt x="346" y="260"/>
                  </a:lnTo>
                  <a:lnTo>
                    <a:pt x="346" y="268"/>
                  </a:lnTo>
                  <a:lnTo>
                    <a:pt x="345" y="278"/>
                  </a:lnTo>
                  <a:lnTo>
                    <a:pt x="343" y="286"/>
                  </a:lnTo>
                  <a:lnTo>
                    <a:pt x="340" y="294"/>
                  </a:lnTo>
                  <a:lnTo>
                    <a:pt x="335" y="302"/>
                  </a:lnTo>
                  <a:lnTo>
                    <a:pt x="331" y="310"/>
                  </a:lnTo>
                  <a:lnTo>
                    <a:pt x="326" y="316"/>
                  </a:lnTo>
                  <a:lnTo>
                    <a:pt x="320" y="323"/>
                  </a:lnTo>
                  <a:lnTo>
                    <a:pt x="314" y="328"/>
                  </a:lnTo>
                  <a:lnTo>
                    <a:pt x="306" y="334"/>
                  </a:lnTo>
                  <a:lnTo>
                    <a:pt x="299" y="338"/>
                  </a:lnTo>
                  <a:lnTo>
                    <a:pt x="291" y="342"/>
                  </a:lnTo>
                  <a:lnTo>
                    <a:pt x="283" y="345"/>
                  </a:lnTo>
                  <a:lnTo>
                    <a:pt x="274" y="347"/>
                  </a:lnTo>
                  <a:lnTo>
                    <a:pt x="265" y="348"/>
                  </a:lnTo>
                  <a:lnTo>
                    <a:pt x="256" y="350"/>
                  </a:lnTo>
                  <a:close/>
                  <a:moveTo>
                    <a:pt x="504" y="320"/>
                  </a:moveTo>
                  <a:lnTo>
                    <a:pt x="456" y="292"/>
                  </a:lnTo>
                  <a:lnTo>
                    <a:pt x="458" y="276"/>
                  </a:lnTo>
                  <a:lnTo>
                    <a:pt x="459" y="259"/>
                  </a:lnTo>
                  <a:lnTo>
                    <a:pt x="458" y="241"/>
                  </a:lnTo>
                  <a:lnTo>
                    <a:pt x="456" y="225"/>
                  </a:lnTo>
                  <a:lnTo>
                    <a:pt x="504" y="198"/>
                  </a:lnTo>
                  <a:lnTo>
                    <a:pt x="506" y="197"/>
                  </a:lnTo>
                  <a:lnTo>
                    <a:pt x="509" y="194"/>
                  </a:lnTo>
                  <a:lnTo>
                    <a:pt x="510" y="191"/>
                  </a:lnTo>
                  <a:lnTo>
                    <a:pt x="511" y="189"/>
                  </a:lnTo>
                  <a:lnTo>
                    <a:pt x="512" y="186"/>
                  </a:lnTo>
                  <a:lnTo>
                    <a:pt x="512" y="184"/>
                  </a:lnTo>
                  <a:lnTo>
                    <a:pt x="511" y="181"/>
                  </a:lnTo>
                  <a:lnTo>
                    <a:pt x="510" y="178"/>
                  </a:lnTo>
                  <a:lnTo>
                    <a:pt x="453" y="80"/>
                  </a:lnTo>
                  <a:lnTo>
                    <a:pt x="449" y="76"/>
                  </a:lnTo>
                  <a:lnTo>
                    <a:pt x="443" y="72"/>
                  </a:lnTo>
                  <a:lnTo>
                    <a:pt x="438" y="72"/>
                  </a:lnTo>
                  <a:lnTo>
                    <a:pt x="433" y="74"/>
                  </a:lnTo>
                  <a:lnTo>
                    <a:pt x="387" y="102"/>
                  </a:lnTo>
                  <a:lnTo>
                    <a:pt x="376" y="94"/>
                  </a:lnTo>
                  <a:lnTo>
                    <a:pt x="363" y="85"/>
                  </a:lnTo>
                  <a:lnTo>
                    <a:pt x="348" y="78"/>
                  </a:lnTo>
                  <a:lnTo>
                    <a:pt x="332" y="69"/>
                  </a:lnTo>
                  <a:lnTo>
                    <a:pt x="332" y="14"/>
                  </a:lnTo>
                  <a:lnTo>
                    <a:pt x="332" y="10"/>
                  </a:lnTo>
                  <a:lnTo>
                    <a:pt x="331" y="8"/>
                  </a:lnTo>
                  <a:lnTo>
                    <a:pt x="330" y="5"/>
                  </a:lnTo>
                  <a:lnTo>
                    <a:pt x="328" y="3"/>
                  </a:lnTo>
                  <a:lnTo>
                    <a:pt x="326" y="2"/>
                  </a:lnTo>
                  <a:lnTo>
                    <a:pt x="322" y="1"/>
                  </a:lnTo>
                  <a:lnTo>
                    <a:pt x="320" y="0"/>
                  </a:lnTo>
                  <a:lnTo>
                    <a:pt x="317" y="0"/>
                  </a:lnTo>
                  <a:lnTo>
                    <a:pt x="204" y="0"/>
                  </a:lnTo>
                  <a:lnTo>
                    <a:pt x="200" y="0"/>
                  </a:lnTo>
                  <a:lnTo>
                    <a:pt x="198" y="1"/>
                  </a:lnTo>
                  <a:lnTo>
                    <a:pt x="195" y="2"/>
                  </a:lnTo>
                  <a:lnTo>
                    <a:pt x="193" y="3"/>
                  </a:lnTo>
                  <a:lnTo>
                    <a:pt x="192" y="5"/>
                  </a:lnTo>
                  <a:lnTo>
                    <a:pt x="190" y="8"/>
                  </a:lnTo>
                  <a:lnTo>
                    <a:pt x="190" y="10"/>
                  </a:lnTo>
                  <a:lnTo>
                    <a:pt x="189" y="14"/>
                  </a:lnTo>
                  <a:lnTo>
                    <a:pt x="189" y="68"/>
                  </a:lnTo>
                  <a:lnTo>
                    <a:pt x="179" y="71"/>
                  </a:lnTo>
                  <a:lnTo>
                    <a:pt x="169" y="75"/>
                  </a:lnTo>
                  <a:lnTo>
                    <a:pt x="162" y="78"/>
                  </a:lnTo>
                  <a:lnTo>
                    <a:pt x="154" y="82"/>
                  </a:lnTo>
                  <a:lnTo>
                    <a:pt x="141" y="92"/>
                  </a:lnTo>
                  <a:lnTo>
                    <a:pt x="129" y="102"/>
                  </a:lnTo>
                  <a:lnTo>
                    <a:pt x="81" y="74"/>
                  </a:lnTo>
                  <a:lnTo>
                    <a:pt x="75" y="72"/>
                  </a:lnTo>
                  <a:lnTo>
                    <a:pt x="69" y="74"/>
                  </a:lnTo>
                  <a:lnTo>
                    <a:pt x="67" y="74"/>
                  </a:lnTo>
                  <a:lnTo>
                    <a:pt x="65" y="76"/>
                  </a:lnTo>
                  <a:lnTo>
                    <a:pt x="62" y="78"/>
                  </a:lnTo>
                  <a:lnTo>
                    <a:pt x="60" y="80"/>
                  </a:lnTo>
                  <a:lnTo>
                    <a:pt x="3" y="177"/>
                  </a:lnTo>
                  <a:lnTo>
                    <a:pt x="1" y="184"/>
                  </a:lnTo>
                  <a:lnTo>
                    <a:pt x="1" y="189"/>
                  </a:lnTo>
                  <a:lnTo>
                    <a:pt x="3" y="192"/>
                  </a:lnTo>
                  <a:lnTo>
                    <a:pt x="4" y="194"/>
                  </a:lnTo>
                  <a:lnTo>
                    <a:pt x="6" y="197"/>
                  </a:lnTo>
                  <a:lnTo>
                    <a:pt x="9" y="198"/>
                  </a:lnTo>
                  <a:lnTo>
                    <a:pt x="56" y="225"/>
                  </a:lnTo>
                  <a:lnTo>
                    <a:pt x="54" y="241"/>
                  </a:lnTo>
                  <a:lnTo>
                    <a:pt x="53" y="259"/>
                  </a:lnTo>
                  <a:lnTo>
                    <a:pt x="53" y="276"/>
                  </a:lnTo>
                  <a:lnTo>
                    <a:pt x="55" y="292"/>
                  </a:lnTo>
                  <a:lnTo>
                    <a:pt x="8" y="320"/>
                  </a:lnTo>
                  <a:lnTo>
                    <a:pt x="4" y="324"/>
                  </a:lnTo>
                  <a:lnTo>
                    <a:pt x="1" y="328"/>
                  </a:lnTo>
                  <a:lnTo>
                    <a:pt x="0" y="331"/>
                  </a:lnTo>
                  <a:lnTo>
                    <a:pt x="0" y="335"/>
                  </a:lnTo>
                  <a:lnTo>
                    <a:pt x="1" y="338"/>
                  </a:lnTo>
                  <a:lnTo>
                    <a:pt x="3" y="340"/>
                  </a:lnTo>
                  <a:lnTo>
                    <a:pt x="59" y="437"/>
                  </a:lnTo>
                  <a:lnTo>
                    <a:pt x="60" y="439"/>
                  </a:lnTo>
                  <a:lnTo>
                    <a:pt x="62" y="442"/>
                  </a:lnTo>
                  <a:lnTo>
                    <a:pt x="66" y="444"/>
                  </a:lnTo>
                  <a:lnTo>
                    <a:pt x="68" y="445"/>
                  </a:lnTo>
                  <a:lnTo>
                    <a:pt x="71" y="446"/>
                  </a:lnTo>
                  <a:lnTo>
                    <a:pt x="73" y="445"/>
                  </a:lnTo>
                  <a:lnTo>
                    <a:pt x="76" y="445"/>
                  </a:lnTo>
                  <a:lnTo>
                    <a:pt x="80" y="444"/>
                  </a:lnTo>
                  <a:lnTo>
                    <a:pt x="129" y="416"/>
                  </a:lnTo>
                  <a:lnTo>
                    <a:pt x="141" y="427"/>
                  </a:lnTo>
                  <a:lnTo>
                    <a:pt x="154" y="435"/>
                  </a:lnTo>
                  <a:lnTo>
                    <a:pt x="162" y="439"/>
                  </a:lnTo>
                  <a:lnTo>
                    <a:pt x="169" y="444"/>
                  </a:lnTo>
                  <a:lnTo>
                    <a:pt x="179" y="447"/>
                  </a:lnTo>
                  <a:lnTo>
                    <a:pt x="189" y="451"/>
                  </a:lnTo>
                  <a:lnTo>
                    <a:pt x="189" y="491"/>
                  </a:lnTo>
                  <a:lnTo>
                    <a:pt x="190" y="494"/>
                  </a:lnTo>
                  <a:lnTo>
                    <a:pt x="190" y="497"/>
                  </a:lnTo>
                  <a:lnTo>
                    <a:pt x="192" y="499"/>
                  </a:lnTo>
                  <a:lnTo>
                    <a:pt x="193" y="501"/>
                  </a:lnTo>
                  <a:lnTo>
                    <a:pt x="195" y="504"/>
                  </a:lnTo>
                  <a:lnTo>
                    <a:pt x="198" y="505"/>
                  </a:lnTo>
                  <a:lnTo>
                    <a:pt x="200" y="506"/>
                  </a:lnTo>
                  <a:lnTo>
                    <a:pt x="204" y="506"/>
                  </a:lnTo>
                  <a:lnTo>
                    <a:pt x="317" y="506"/>
                  </a:lnTo>
                  <a:lnTo>
                    <a:pt x="320" y="506"/>
                  </a:lnTo>
                  <a:lnTo>
                    <a:pt x="322" y="505"/>
                  </a:lnTo>
                  <a:lnTo>
                    <a:pt x="326" y="504"/>
                  </a:lnTo>
                  <a:lnTo>
                    <a:pt x="328" y="501"/>
                  </a:lnTo>
                  <a:lnTo>
                    <a:pt x="330" y="499"/>
                  </a:lnTo>
                  <a:lnTo>
                    <a:pt x="331" y="497"/>
                  </a:lnTo>
                  <a:lnTo>
                    <a:pt x="332" y="494"/>
                  </a:lnTo>
                  <a:lnTo>
                    <a:pt x="332" y="491"/>
                  </a:lnTo>
                  <a:lnTo>
                    <a:pt x="332" y="448"/>
                  </a:lnTo>
                  <a:lnTo>
                    <a:pt x="348" y="439"/>
                  </a:lnTo>
                  <a:lnTo>
                    <a:pt x="363" y="432"/>
                  </a:lnTo>
                  <a:lnTo>
                    <a:pt x="376" y="424"/>
                  </a:lnTo>
                  <a:lnTo>
                    <a:pt x="387" y="416"/>
                  </a:lnTo>
                  <a:lnTo>
                    <a:pt x="433" y="444"/>
                  </a:lnTo>
                  <a:lnTo>
                    <a:pt x="435" y="445"/>
                  </a:lnTo>
                  <a:lnTo>
                    <a:pt x="438" y="445"/>
                  </a:lnTo>
                  <a:lnTo>
                    <a:pt x="441" y="446"/>
                  </a:lnTo>
                  <a:lnTo>
                    <a:pt x="443" y="445"/>
                  </a:lnTo>
                  <a:lnTo>
                    <a:pt x="447" y="444"/>
                  </a:lnTo>
                  <a:lnTo>
                    <a:pt x="449" y="443"/>
                  </a:lnTo>
                  <a:lnTo>
                    <a:pt x="451" y="440"/>
                  </a:lnTo>
                  <a:lnTo>
                    <a:pt x="453" y="437"/>
                  </a:lnTo>
                  <a:lnTo>
                    <a:pt x="510" y="340"/>
                  </a:lnTo>
                  <a:lnTo>
                    <a:pt x="511" y="338"/>
                  </a:lnTo>
                  <a:lnTo>
                    <a:pt x="512" y="335"/>
                  </a:lnTo>
                  <a:lnTo>
                    <a:pt x="512" y="331"/>
                  </a:lnTo>
                  <a:lnTo>
                    <a:pt x="511" y="328"/>
                  </a:lnTo>
                  <a:lnTo>
                    <a:pt x="510" y="326"/>
                  </a:lnTo>
                  <a:lnTo>
                    <a:pt x="509" y="323"/>
                  </a:lnTo>
                  <a:lnTo>
                    <a:pt x="506" y="321"/>
                  </a:lnTo>
                  <a:lnTo>
                    <a:pt x="504" y="3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4358">
              <a:extLst>
                <a:ext uri="{FF2B5EF4-FFF2-40B4-BE49-F238E27FC236}">
                  <a16:creationId xmlns:a16="http://schemas.microsoft.com/office/drawing/2014/main" id="{51F64262-4CAE-411C-BA9D-7B6EC8255730}"/>
                </a:ext>
              </a:extLst>
            </p:cNvPr>
            <p:cNvSpPr>
              <a:spLocks noEditPoints="1"/>
            </p:cNvSpPr>
            <p:nvPr/>
          </p:nvSpPr>
          <p:spPr bwMode="auto">
            <a:xfrm>
              <a:off x="7048500" y="1509713"/>
              <a:ext cx="161925" cy="161925"/>
            </a:xfrm>
            <a:custGeom>
              <a:avLst/>
              <a:gdLst>
                <a:gd name="T0" fmla="*/ 229 w 511"/>
                <a:gd name="T1" fmla="*/ 335 h 509"/>
                <a:gd name="T2" fmla="*/ 198 w 511"/>
                <a:gd name="T3" fmla="*/ 319 h 509"/>
                <a:gd name="T4" fmla="*/ 176 w 511"/>
                <a:gd name="T5" fmla="*/ 292 h 509"/>
                <a:gd name="T6" fmla="*/ 166 w 511"/>
                <a:gd name="T7" fmla="*/ 258 h 509"/>
                <a:gd name="T8" fmla="*/ 169 w 511"/>
                <a:gd name="T9" fmla="*/ 223 h 509"/>
                <a:gd name="T10" fmla="*/ 186 w 511"/>
                <a:gd name="T11" fmla="*/ 191 h 509"/>
                <a:gd name="T12" fmla="*/ 213 w 511"/>
                <a:gd name="T13" fmla="*/ 169 h 509"/>
                <a:gd name="T14" fmla="*/ 246 w 511"/>
                <a:gd name="T15" fmla="*/ 158 h 509"/>
                <a:gd name="T16" fmla="*/ 282 w 511"/>
                <a:gd name="T17" fmla="*/ 163 h 509"/>
                <a:gd name="T18" fmla="*/ 313 w 511"/>
                <a:gd name="T19" fmla="*/ 179 h 509"/>
                <a:gd name="T20" fmla="*/ 335 w 511"/>
                <a:gd name="T21" fmla="*/ 206 h 509"/>
                <a:gd name="T22" fmla="*/ 346 w 511"/>
                <a:gd name="T23" fmla="*/ 240 h 509"/>
                <a:gd name="T24" fmla="*/ 342 w 511"/>
                <a:gd name="T25" fmla="*/ 276 h 509"/>
                <a:gd name="T26" fmla="*/ 325 w 511"/>
                <a:gd name="T27" fmla="*/ 306 h 509"/>
                <a:gd name="T28" fmla="*/ 298 w 511"/>
                <a:gd name="T29" fmla="*/ 328 h 509"/>
                <a:gd name="T30" fmla="*/ 265 w 511"/>
                <a:gd name="T31" fmla="*/ 338 h 509"/>
                <a:gd name="T32" fmla="*/ 511 w 511"/>
                <a:gd name="T33" fmla="*/ 173 h 509"/>
                <a:gd name="T34" fmla="*/ 450 w 511"/>
                <a:gd name="T35" fmla="*/ 67 h 509"/>
                <a:gd name="T36" fmla="*/ 441 w 511"/>
                <a:gd name="T37" fmla="*/ 63 h 509"/>
                <a:gd name="T38" fmla="*/ 386 w 511"/>
                <a:gd name="T39" fmla="*/ 92 h 509"/>
                <a:gd name="T40" fmla="*/ 332 w 511"/>
                <a:gd name="T41" fmla="*/ 59 h 509"/>
                <a:gd name="T42" fmla="*/ 329 w 511"/>
                <a:gd name="T43" fmla="*/ 6 h 509"/>
                <a:gd name="T44" fmla="*/ 320 w 511"/>
                <a:gd name="T45" fmla="*/ 0 h 509"/>
                <a:gd name="T46" fmla="*/ 198 w 511"/>
                <a:gd name="T47" fmla="*/ 1 h 509"/>
                <a:gd name="T48" fmla="*/ 190 w 511"/>
                <a:gd name="T49" fmla="*/ 9 h 509"/>
                <a:gd name="T50" fmla="*/ 179 w 511"/>
                <a:gd name="T51" fmla="*/ 61 h 509"/>
                <a:gd name="T52" fmla="*/ 141 w 511"/>
                <a:gd name="T53" fmla="*/ 81 h 509"/>
                <a:gd name="T54" fmla="*/ 68 w 511"/>
                <a:gd name="T55" fmla="*/ 63 h 509"/>
                <a:gd name="T56" fmla="*/ 60 w 511"/>
                <a:gd name="T57" fmla="*/ 70 h 509"/>
                <a:gd name="T58" fmla="*/ 1 w 511"/>
                <a:gd name="T59" fmla="*/ 177 h 509"/>
                <a:gd name="T60" fmla="*/ 5 w 511"/>
                <a:gd name="T61" fmla="*/ 186 h 509"/>
                <a:gd name="T62" fmla="*/ 52 w 511"/>
                <a:gd name="T63" fmla="*/ 249 h 509"/>
                <a:gd name="T64" fmla="*/ 5 w 511"/>
                <a:gd name="T65" fmla="*/ 311 h 509"/>
                <a:gd name="T66" fmla="*/ 0 w 511"/>
                <a:gd name="T67" fmla="*/ 322 h 509"/>
                <a:gd name="T68" fmla="*/ 59 w 511"/>
                <a:gd name="T69" fmla="*/ 429 h 509"/>
                <a:gd name="T70" fmla="*/ 74 w 511"/>
                <a:gd name="T71" fmla="*/ 435 h 509"/>
                <a:gd name="T72" fmla="*/ 140 w 511"/>
                <a:gd name="T73" fmla="*/ 416 h 509"/>
                <a:gd name="T74" fmla="*/ 179 w 511"/>
                <a:gd name="T75" fmla="*/ 438 h 509"/>
                <a:gd name="T76" fmla="*/ 190 w 511"/>
                <a:gd name="T77" fmla="*/ 500 h 509"/>
                <a:gd name="T78" fmla="*/ 198 w 511"/>
                <a:gd name="T79" fmla="*/ 508 h 509"/>
                <a:gd name="T80" fmla="*/ 320 w 511"/>
                <a:gd name="T81" fmla="*/ 509 h 509"/>
                <a:gd name="T82" fmla="*/ 329 w 511"/>
                <a:gd name="T83" fmla="*/ 503 h 509"/>
                <a:gd name="T84" fmla="*/ 332 w 511"/>
                <a:gd name="T85" fmla="*/ 439 h 509"/>
                <a:gd name="T86" fmla="*/ 387 w 511"/>
                <a:gd name="T87" fmla="*/ 407 h 509"/>
                <a:gd name="T88" fmla="*/ 441 w 511"/>
                <a:gd name="T89" fmla="*/ 435 h 509"/>
                <a:gd name="T90" fmla="*/ 450 w 511"/>
                <a:gd name="T91" fmla="*/ 431 h 509"/>
                <a:gd name="T92" fmla="*/ 511 w 511"/>
                <a:gd name="T93" fmla="*/ 324 h 509"/>
                <a:gd name="T94" fmla="*/ 504 w 511"/>
                <a:gd name="T95" fmla="*/ 309 h 509"/>
                <a:gd name="T96" fmla="*/ 459 w 511"/>
                <a:gd name="T97" fmla="*/ 233 h 509"/>
                <a:gd name="T98" fmla="*/ 508 w 511"/>
                <a:gd name="T99" fmla="*/ 18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1" h="509">
                  <a:moveTo>
                    <a:pt x="256" y="339"/>
                  </a:moveTo>
                  <a:lnTo>
                    <a:pt x="246" y="338"/>
                  </a:lnTo>
                  <a:lnTo>
                    <a:pt x="237" y="337"/>
                  </a:lnTo>
                  <a:lnTo>
                    <a:pt x="229" y="335"/>
                  </a:lnTo>
                  <a:lnTo>
                    <a:pt x="220" y="332"/>
                  </a:lnTo>
                  <a:lnTo>
                    <a:pt x="213" y="328"/>
                  </a:lnTo>
                  <a:lnTo>
                    <a:pt x="205" y="323"/>
                  </a:lnTo>
                  <a:lnTo>
                    <a:pt x="198" y="319"/>
                  </a:lnTo>
                  <a:lnTo>
                    <a:pt x="191" y="312"/>
                  </a:lnTo>
                  <a:lnTo>
                    <a:pt x="186" y="306"/>
                  </a:lnTo>
                  <a:lnTo>
                    <a:pt x="181" y="300"/>
                  </a:lnTo>
                  <a:lnTo>
                    <a:pt x="176" y="292"/>
                  </a:lnTo>
                  <a:lnTo>
                    <a:pt x="172" y="284"/>
                  </a:lnTo>
                  <a:lnTo>
                    <a:pt x="169" y="276"/>
                  </a:lnTo>
                  <a:lnTo>
                    <a:pt x="167" y="267"/>
                  </a:lnTo>
                  <a:lnTo>
                    <a:pt x="166" y="258"/>
                  </a:lnTo>
                  <a:lnTo>
                    <a:pt x="166" y="249"/>
                  </a:lnTo>
                  <a:lnTo>
                    <a:pt x="166" y="240"/>
                  </a:lnTo>
                  <a:lnTo>
                    <a:pt x="167" y="231"/>
                  </a:lnTo>
                  <a:lnTo>
                    <a:pt x="169" y="223"/>
                  </a:lnTo>
                  <a:lnTo>
                    <a:pt x="172" y="214"/>
                  </a:lnTo>
                  <a:lnTo>
                    <a:pt x="176" y="206"/>
                  </a:lnTo>
                  <a:lnTo>
                    <a:pt x="181" y="199"/>
                  </a:lnTo>
                  <a:lnTo>
                    <a:pt x="186" y="191"/>
                  </a:lnTo>
                  <a:lnTo>
                    <a:pt x="191" y="185"/>
                  </a:lnTo>
                  <a:lnTo>
                    <a:pt x="198" y="179"/>
                  </a:lnTo>
                  <a:lnTo>
                    <a:pt x="205" y="173"/>
                  </a:lnTo>
                  <a:lnTo>
                    <a:pt x="213" y="169"/>
                  </a:lnTo>
                  <a:lnTo>
                    <a:pt x="220" y="165"/>
                  </a:lnTo>
                  <a:lnTo>
                    <a:pt x="229" y="163"/>
                  </a:lnTo>
                  <a:lnTo>
                    <a:pt x="237" y="159"/>
                  </a:lnTo>
                  <a:lnTo>
                    <a:pt x="246" y="158"/>
                  </a:lnTo>
                  <a:lnTo>
                    <a:pt x="256" y="158"/>
                  </a:lnTo>
                  <a:lnTo>
                    <a:pt x="265" y="158"/>
                  </a:lnTo>
                  <a:lnTo>
                    <a:pt x="274" y="159"/>
                  </a:lnTo>
                  <a:lnTo>
                    <a:pt x="282" y="163"/>
                  </a:lnTo>
                  <a:lnTo>
                    <a:pt x="291" y="165"/>
                  </a:lnTo>
                  <a:lnTo>
                    <a:pt x="298" y="169"/>
                  </a:lnTo>
                  <a:lnTo>
                    <a:pt x="306" y="173"/>
                  </a:lnTo>
                  <a:lnTo>
                    <a:pt x="313" y="179"/>
                  </a:lnTo>
                  <a:lnTo>
                    <a:pt x="320" y="185"/>
                  </a:lnTo>
                  <a:lnTo>
                    <a:pt x="325" y="191"/>
                  </a:lnTo>
                  <a:lnTo>
                    <a:pt x="331" y="199"/>
                  </a:lnTo>
                  <a:lnTo>
                    <a:pt x="335" y="206"/>
                  </a:lnTo>
                  <a:lnTo>
                    <a:pt x="339" y="214"/>
                  </a:lnTo>
                  <a:lnTo>
                    <a:pt x="342" y="223"/>
                  </a:lnTo>
                  <a:lnTo>
                    <a:pt x="344" y="231"/>
                  </a:lnTo>
                  <a:lnTo>
                    <a:pt x="346" y="240"/>
                  </a:lnTo>
                  <a:lnTo>
                    <a:pt x="347" y="249"/>
                  </a:lnTo>
                  <a:lnTo>
                    <a:pt x="346" y="258"/>
                  </a:lnTo>
                  <a:lnTo>
                    <a:pt x="344" y="267"/>
                  </a:lnTo>
                  <a:lnTo>
                    <a:pt x="342" y="276"/>
                  </a:lnTo>
                  <a:lnTo>
                    <a:pt x="339" y="284"/>
                  </a:lnTo>
                  <a:lnTo>
                    <a:pt x="335" y="292"/>
                  </a:lnTo>
                  <a:lnTo>
                    <a:pt x="331" y="300"/>
                  </a:lnTo>
                  <a:lnTo>
                    <a:pt x="325" y="306"/>
                  </a:lnTo>
                  <a:lnTo>
                    <a:pt x="320" y="312"/>
                  </a:lnTo>
                  <a:lnTo>
                    <a:pt x="313" y="319"/>
                  </a:lnTo>
                  <a:lnTo>
                    <a:pt x="306" y="323"/>
                  </a:lnTo>
                  <a:lnTo>
                    <a:pt x="298" y="328"/>
                  </a:lnTo>
                  <a:lnTo>
                    <a:pt x="291" y="332"/>
                  </a:lnTo>
                  <a:lnTo>
                    <a:pt x="282" y="335"/>
                  </a:lnTo>
                  <a:lnTo>
                    <a:pt x="274" y="337"/>
                  </a:lnTo>
                  <a:lnTo>
                    <a:pt x="265" y="338"/>
                  </a:lnTo>
                  <a:lnTo>
                    <a:pt x="256" y="339"/>
                  </a:lnTo>
                  <a:close/>
                  <a:moveTo>
                    <a:pt x="510" y="179"/>
                  </a:moveTo>
                  <a:lnTo>
                    <a:pt x="511" y="177"/>
                  </a:lnTo>
                  <a:lnTo>
                    <a:pt x="511" y="173"/>
                  </a:lnTo>
                  <a:lnTo>
                    <a:pt x="510" y="171"/>
                  </a:lnTo>
                  <a:lnTo>
                    <a:pt x="509" y="168"/>
                  </a:lnTo>
                  <a:lnTo>
                    <a:pt x="453" y="70"/>
                  </a:lnTo>
                  <a:lnTo>
                    <a:pt x="450" y="67"/>
                  </a:lnTo>
                  <a:lnTo>
                    <a:pt x="448" y="65"/>
                  </a:lnTo>
                  <a:lnTo>
                    <a:pt x="446" y="64"/>
                  </a:lnTo>
                  <a:lnTo>
                    <a:pt x="443" y="64"/>
                  </a:lnTo>
                  <a:lnTo>
                    <a:pt x="441" y="63"/>
                  </a:lnTo>
                  <a:lnTo>
                    <a:pt x="438" y="63"/>
                  </a:lnTo>
                  <a:lnTo>
                    <a:pt x="434" y="63"/>
                  </a:lnTo>
                  <a:lnTo>
                    <a:pt x="432" y="65"/>
                  </a:lnTo>
                  <a:lnTo>
                    <a:pt x="386" y="92"/>
                  </a:lnTo>
                  <a:lnTo>
                    <a:pt x="375" y="83"/>
                  </a:lnTo>
                  <a:lnTo>
                    <a:pt x="363" y="75"/>
                  </a:lnTo>
                  <a:lnTo>
                    <a:pt x="348" y="67"/>
                  </a:lnTo>
                  <a:lnTo>
                    <a:pt x="332" y="59"/>
                  </a:lnTo>
                  <a:lnTo>
                    <a:pt x="332" y="14"/>
                  </a:lnTo>
                  <a:lnTo>
                    <a:pt x="332" y="12"/>
                  </a:lnTo>
                  <a:lnTo>
                    <a:pt x="331" y="9"/>
                  </a:lnTo>
                  <a:lnTo>
                    <a:pt x="329" y="6"/>
                  </a:lnTo>
                  <a:lnTo>
                    <a:pt x="327" y="4"/>
                  </a:lnTo>
                  <a:lnTo>
                    <a:pt x="325" y="2"/>
                  </a:lnTo>
                  <a:lnTo>
                    <a:pt x="323" y="1"/>
                  </a:lnTo>
                  <a:lnTo>
                    <a:pt x="320" y="0"/>
                  </a:lnTo>
                  <a:lnTo>
                    <a:pt x="317" y="0"/>
                  </a:lnTo>
                  <a:lnTo>
                    <a:pt x="203" y="0"/>
                  </a:lnTo>
                  <a:lnTo>
                    <a:pt x="201" y="0"/>
                  </a:lnTo>
                  <a:lnTo>
                    <a:pt x="198" y="1"/>
                  </a:lnTo>
                  <a:lnTo>
                    <a:pt x="196" y="2"/>
                  </a:lnTo>
                  <a:lnTo>
                    <a:pt x="194" y="4"/>
                  </a:lnTo>
                  <a:lnTo>
                    <a:pt x="191" y="6"/>
                  </a:lnTo>
                  <a:lnTo>
                    <a:pt x="190" y="9"/>
                  </a:lnTo>
                  <a:lnTo>
                    <a:pt x="189" y="12"/>
                  </a:lnTo>
                  <a:lnTo>
                    <a:pt x="188" y="14"/>
                  </a:lnTo>
                  <a:lnTo>
                    <a:pt x="188" y="58"/>
                  </a:lnTo>
                  <a:lnTo>
                    <a:pt x="179" y="61"/>
                  </a:lnTo>
                  <a:lnTo>
                    <a:pt x="170" y="64"/>
                  </a:lnTo>
                  <a:lnTo>
                    <a:pt x="161" y="68"/>
                  </a:lnTo>
                  <a:lnTo>
                    <a:pt x="154" y="72"/>
                  </a:lnTo>
                  <a:lnTo>
                    <a:pt x="141" y="81"/>
                  </a:lnTo>
                  <a:lnTo>
                    <a:pt x="128" y="92"/>
                  </a:lnTo>
                  <a:lnTo>
                    <a:pt x="80" y="64"/>
                  </a:lnTo>
                  <a:lnTo>
                    <a:pt x="75" y="62"/>
                  </a:lnTo>
                  <a:lnTo>
                    <a:pt x="68" y="63"/>
                  </a:lnTo>
                  <a:lnTo>
                    <a:pt x="66" y="64"/>
                  </a:lnTo>
                  <a:lnTo>
                    <a:pt x="64" y="65"/>
                  </a:lnTo>
                  <a:lnTo>
                    <a:pt x="62" y="67"/>
                  </a:lnTo>
                  <a:lnTo>
                    <a:pt x="60" y="70"/>
                  </a:lnTo>
                  <a:lnTo>
                    <a:pt x="3" y="168"/>
                  </a:lnTo>
                  <a:lnTo>
                    <a:pt x="2" y="171"/>
                  </a:lnTo>
                  <a:lnTo>
                    <a:pt x="1" y="173"/>
                  </a:lnTo>
                  <a:lnTo>
                    <a:pt x="1" y="177"/>
                  </a:lnTo>
                  <a:lnTo>
                    <a:pt x="1" y="179"/>
                  </a:lnTo>
                  <a:lnTo>
                    <a:pt x="2" y="182"/>
                  </a:lnTo>
                  <a:lnTo>
                    <a:pt x="4" y="184"/>
                  </a:lnTo>
                  <a:lnTo>
                    <a:pt x="5" y="186"/>
                  </a:lnTo>
                  <a:lnTo>
                    <a:pt x="8" y="188"/>
                  </a:lnTo>
                  <a:lnTo>
                    <a:pt x="56" y="216"/>
                  </a:lnTo>
                  <a:lnTo>
                    <a:pt x="53" y="233"/>
                  </a:lnTo>
                  <a:lnTo>
                    <a:pt x="52" y="249"/>
                  </a:lnTo>
                  <a:lnTo>
                    <a:pt x="53" y="265"/>
                  </a:lnTo>
                  <a:lnTo>
                    <a:pt x="56" y="282"/>
                  </a:lnTo>
                  <a:lnTo>
                    <a:pt x="7" y="309"/>
                  </a:lnTo>
                  <a:lnTo>
                    <a:pt x="5" y="311"/>
                  </a:lnTo>
                  <a:lnTo>
                    <a:pt x="3" y="313"/>
                  </a:lnTo>
                  <a:lnTo>
                    <a:pt x="2" y="317"/>
                  </a:lnTo>
                  <a:lnTo>
                    <a:pt x="1" y="320"/>
                  </a:lnTo>
                  <a:lnTo>
                    <a:pt x="0" y="322"/>
                  </a:lnTo>
                  <a:lnTo>
                    <a:pt x="0" y="324"/>
                  </a:lnTo>
                  <a:lnTo>
                    <a:pt x="1" y="327"/>
                  </a:lnTo>
                  <a:lnTo>
                    <a:pt x="2" y="330"/>
                  </a:lnTo>
                  <a:lnTo>
                    <a:pt x="59" y="429"/>
                  </a:lnTo>
                  <a:lnTo>
                    <a:pt x="63" y="432"/>
                  </a:lnTo>
                  <a:lnTo>
                    <a:pt x="67" y="434"/>
                  </a:lnTo>
                  <a:lnTo>
                    <a:pt x="71" y="435"/>
                  </a:lnTo>
                  <a:lnTo>
                    <a:pt x="74" y="435"/>
                  </a:lnTo>
                  <a:lnTo>
                    <a:pt x="76" y="434"/>
                  </a:lnTo>
                  <a:lnTo>
                    <a:pt x="79" y="433"/>
                  </a:lnTo>
                  <a:lnTo>
                    <a:pt x="128" y="407"/>
                  </a:lnTo>
                  <a:lnTo>
                    <a:pt x="140" y="416"/>
                  </a:lnTo>
                  <a:lnTo>
                    <a:pt x="154" y="426"/>
                  </a:lnTo>
                  <a:lnTo>
                    <a:pt x="161" y="430"/>
                  </a:lnTo>
                  <a:lnTo>
                    <a:pt x="169" y="434"/>
                  </a:lnTo>
                  <a:lnTo>
                    <a:pt x="179" y="438"/>
                  </a:lnTo>
                  <a:lnTo>
                    <a:pt x="188" y="441"/>
                  </a:lnTo>
                  <a:lnTo>
                    <a:pt x="188" y="494"/>
                  </a:lnTo>
                  <a:lnTo>
                    <a:pt x="189" y="497"/>
                  </a:lnTo>
                  <a:lnTo>
                    <a:pt x="190" y="500"/>
                  </a:lnTo>
                  <a:lnTo>
                    <a:pt x="191" y="503"/>
                  </a:lnTo>
                  <a:lnTo>
                    <a:pt x="194" y="505"/>
                  </a:lnTo>
                  <a:lnTo>
                    <a:pt x="196" y="507"/>
                  </a:lnTo>
                  <a:lnTo>
                    <a:pt x="198" y="508"/>
                  </a:lnTo>
                  <a:lnTo>
                    <a:pt x="201" y="509"/>
                  </a:lnTo>
                  <a:lnTo>
                    <a:pt x="203" y="509"/>
                  </a:lnTo>
                  <a:lnTo>
                    <a:pt x="317" y="509"/>
                  </a:lnTo>
                  <a:lnTo>
                    <a:pt x="320" y="509"/>
                  </a:lnTo>
                  <a:lnTo>
                    <a:pt x="323" y="508"/>
                  </a:lnTo>
                  <a:lnTo>
                    <a:pt x="325" y="507"/>
                  </a:lnTo>
                  <a:lnTo>
                    <a:pt x="327" y="505"/>
                  </a:lnTo>
                  <a:lnTo>
                    <a:pt x="329" y="503"/>
                  </a:lnTo>
                  <a:lnTo>
                    <a:pt x="331" y="500"/>
                  </a:lnTo>
                  <a:lnTo>
                    <a:pt x="332" y="497"/>
                  </a:lnTo>
                  <a:lnTo>
                    <a:pt x="332" y="494"/>
                  </a:lnTo>
                  <a:lnTo>
                    <a:pt x="332" y="439"/>
                  </a:lnTo>
                  <a:lnTo>
                    <a:pt x="348" y="431"/>
                  </a:lnTo>
                  <a:lnTo>
                    <a:pt x="363" y="423"/>
                  </a:lnTo>
                  <a:lnTo>
                    <a:pt x="375" y="414"/>
                  </a:lnTo>
                  <a:lnTo>
                    <a:pt x="387" y="407"/>
                  </a:lnTo>
                  <a:lnTo>
                    <a:pt x="432" y="433"/>
                  </a:lnTo>
                  <a:lnTo>
                    <a:pt x="434" y="434"/>
                  </a:lnTo>
                  <a:lnTo>
                    <a:pt x="438" y="435"/>
                  </a:lnTo>
                  <a:lnTo>
                    <a:pt x="441" y="435"/>
                  </a:lnTo>
                  <a:lnTo>
                    <a:pt x="443" y="434"/>
                  </a:lnTo>
                  <a:lnTo>
                    <a:pt x="446" y="434"/>
                  </a:lnTo>
                  <a:lnTo>
                    <a:pt x="448" y="432"/>
                  </a:lnTo>
                  <a:lnTo>
                    <a:pt x="450" y="431"/>
                  </a:lnTo>
                  <a:lnTo>
                    <a:pt x="453" y="429"/>
                  </a:lnTo>
                  <a:lnTo>
                    <a:pt x="509" y="330"/>
                  </a:lnTo>
                  <a:lnTo>
                    <a:pt x="510" y="327"/>
                  </a:lnTo>
                  <a:lnTo>
                    <a:pt x="511" y="324"/>
                  </a:lnTo>
                  <a:lnTo>
                    <a:pt x="511" y="322"/>
                  </a:lnTo>
                  <a:lnTo>
                    <a:pt x="510" y="320"/>
                  </a:lnTo>
                  <a:lnTo>
                    <a:pt x="508" y="313"/>
                  </a:lnTo>
                  <a:lnTo>
                    <a:pt x="504" y="309"/>
                  </a:lnTo>
                  <a:lnTo>
                    <a:pt x="457" y="282"/>
                  </a:lnTo>
                  <a:lnTo>
                    <a:pt x="459" y="265"/>
                  </a:lnTo>
                  <a:lnTo>
                    <a:pt x="459" y="249"/>
                  </a:lnTo>
                  <a:lnTo>
                    <a:pt x="459" y="233"/>
                  </a:lnTo>
                  <a:lnTo>
                    <a:pt x="457" y="216"/>
                  </a:lnTo>
                  <a:lnTo>
                    <a:pt x="504" y="188"/>
                  </a:lnTo>
                  <a:lnTo>
                    <a:pt x="506" y="186"/>
                  </a:lnTo>
                  <a:lnTo>
                    <a:pt x="508" y="184"/>
                  </a:lnTo>
                  <a:lnTo>
                    <a:pt x="509" y="182"/>
                  </a:lnTo>
                  <a:lnTo>
                    <a:pt x="51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4" name="Group 83" descr="This image is two arrows in a circle to symbolize a process. ">
            <a:extLst>
              <a:ext uri="{FF2B5EF4-FFF2-40B4-BE49-F238E27FC236}">
                <a16:creationId xmlns:a16="http://schemas.microsoft.com/office/drawing/2014/main" id="{14DA0634-ECCE-4CF7-85D2-FEC8036445AF}"/>
              </a:ext>
            </a:extLst>
          </p:cNvPr>
          <p:cNvGrpSpPr/>
          <p:nvPr/>
        </p:nvGrpSpPr>
        <p:grpSpPr>
          <a:xfrm>
            <a:off x="5676900" y="3561872"/>
            <a:ext cx="838200" cy="651940"/>
            <a:chOff x="1474788" y="828675"/>
            <a:chExt cx="285750" cy="222251"/>
          </a:xfrm>
          <a:solidFill>
            <a:schemeClr val="tx1">
              <a:lumMod val="65000"/>
              <a:lumOff val="35000"/>
            </a:schemeClr>
          </a:solidFill>
        </p:grpSpPr>
        <p:sp>
          <p:nvSpPr>
            <p:cNvPr id="85" name="Freeform 1682">
              <a:extLst>
                <a:ext uri="{FF2B5EF4-FFF2-40B4-BE49-F238E27FC236}">
                  <a16:creationId xmlns:a16="http://schemas.microsoft.com/office/drawing/2014/main" id="{AC2A946F-ADD8-48D4-A56D-8ED1970BD883}"/>
                </a:ext>
              </a:extLst>
            </p:cNvPr>
            <p:cNvSpPr>
              <a:spLocks/>
            </p:cNvSpPr>
            <p:nvPr/>
          </p:nvSpPr>
          <p:spPr bwMode="auto">
            <a:xfrm>
              <a:off x="1538288" y="912813"/>
              <a:ext cx="222250" cy="138113"/>
            </a:xfrm>
            <a:custGeom>
              <a:avLst/>
              <a:gdLst>
                <a:gd name="T0" fmla="*/ 482 w 559"/>
                <a:gd name="T1" fmla="*/ 11 h 348"/>
                <a:gd name="T2" fmla="*/ 474 w 559"/>
                <a:gd name="T3" fmla="*/ 3 h 348"/>
                <a:gd name="T4" fmla="*/ 464 w 559"/>
                <a:gd name="T5" fmla="*/ 0 h 348"/>
                <a:gd name="T6" fmla="*/ 452 w 559"/>
                <a:gd name="T7" fmla="*/ 2 h 348"/>
                <a:gd name="T8" fmla="*/ 443 w 559"/>
                <a:gd name="T9" fmla="*/ 7 h 348"/>
                <a:gd name="T10" fmla="*/ 344 w 559"/>
                <a:gd name="T11" fmla="*/ 128 h 348"/>
                <a:gd name="T12" fmla="*/ 342 w 559"/>
                <a:gd name="T13" fmla="*/ 136 h 348"/>
                <a:gd name="T14" fmla="*/ 342 w 559"/>
                <a:gd name="T15" fmla="*/ 145 h 348"/>
                <a:gd name="T16" fmla="*/ 346 w 559"/>
                <a:gd name="T17" fmla="*/ 154 h 348"/>
                <a:gd name="T18" fmla="*/ 354 w 559"/>
                <a:gd name="T19" fmla="*/ 160 h 348"/>
                <a:gd name="T20" fmla="*/ 363 w 559"/>
                <a:gd name="T21" fmla="*/ 163 h 348"/>
                <a:gd name="T22" fmla="*/ 371 w 559"/>
                <a:gd name="T23" fmla="*/ 162 h 348"/>
                <a:gd name="T24" fmla="*/ 380 w 559"/>
                <a:gd name="T25" fmla="*/ 157 h 348"/>
                <a:gd name="T26" fmla="*/ 440 w 559"/>
                <a:gd name="T27" fmla="*/ 87 h 348"/>
                <a:gd name="T28" fmla="*/ 434 w 559"/>
                <a:gd name="T29" fmla="*/ 122 h 348"/>
                <a:gd name="T30" fmla="*/ 422 w 559"/>
                <a:gd name="T31" fmla="*/ 156 h 348"/>
                <a:gd name="T32" fmla="*/ 406 w 559"/>
                <a:gd name="T33" fmla="*/ 188 h 348"/>
                <a:gd name="T34" fmla="*/ 384 w 559"/>
                <a:gd name="T35" fmla="*/ 217 h 348"/>
                <a:gd name="T36" fmla="*/ 357 w 559"/>
                <a:gd name="T37" fmla="*/ 244 h 348"/>
                <a:gd name="T38" fmla="*/ 327 w 559"/>
                <a:gd name="T39" fmla="*/ 266 h 348"/>
                <a:gd name="T40" fmla="*/ 294 w 559"/>
                <a:gd name="T41" fmla="*/ 283 h 348"/>
                <a:gd name="T42" fmla="*/ 259 w 559"/>
                <a:gd name="T43" fmla="*/ 294 h 348"/>
                <a:gd name="T44" fmla="*/ 229 w 559"/>
                <a:gd name="T45" fmla="*/ 300 h 348"/>
                <a:gd name="T46" fmla="*/ 199 w 559"/>
                <a:gd name="T47" fmla="*/ 301 h 348"/>
                <a:gd name="T48" fmla="*/ 170 w 559"/>
                <a:gd name="T49" fmla="*/ 299 h 348"/>
                <a:gd name="T50" fmla="*/ 142 w 559"/>
                <a:gd name="T51" fmla="*/ 293 h 348"/>
                <a:gd name="T52" fmla="*/ 114 w 559"/>
                <a:gd name="T53" fmla="*/ 283 h 348"/>
                <a:gd name="T54" fmla="*/ 89 w 559"/>
                <a:gd name="T55" fmla="*/ 270 h 348"/>
                <a:gd name="T56" fmla="*/ 64 w 559"/>
                <a:gd name="T57" fmla="*/ 254 h 348"/>
                <a:gd name="T58" fmla="*/ 41 w 559"/>
                <a:gd name="T59" fmla="*/ 234 h 348"/>
                <a:gd name="T60" fmla="*/ 33 w 559"/>
                <a:gd name="T61" fmla="*/ 229 h 348"/>
                <a:gd name="T62" fmla="*/ 25 w 559"/>
                <a:gd name="T63" fmla="*/ 227 h 348"/>
                <a:gd name="T64" fmla="*/ 16 w 559"/>
                <a:gd name="T65" fmla="*/ 229 h 348"/>
                <a:gd name="T66" fmla="*/ 7 w 559"/>
                <a:gd name="T67" fmla="*/ 234 h 348"/>
                <a:gd name="T68" fmla="*/ 3 w 559"/>
                <a:gd name="T69" fmla="*/ 241 h 348"/>
                <a:gd name="T70" fmla="*/ 0 w 559"/>
                <a:gd name="T71" fmla="*/ 251 h 348"/>
                <a:gd name="T72" fmla="*/ 3 w 559"/>
                <a:gd name="T73" fmla="*/ 260 h 348"/>
                <a:gd name="T74" fmla="*/ 8 w 559"/>
                <a:gd name="T75" fmla="*/ 269 h 348"/>
                <a:gd name="T76" fmla="*/ 28 w 559"/>
                <a:gd name="T77" fmla="*/ 287 h 348"/>
                <a:gd name="T78" fmla="*/ 51 w 559"/>
                <a:gd name="T79" fmla="*/ 303 h 348"/>
                <a:gd name="T80" fmla="*/ 74 w 559"/>
                <a:gd name="T81" fmla="*/ 318 h 348"/>
                <a:gd name="T82" fmla="*/ 99 w 559"/>
                <a:gd name="T83" fmla="*/ 329 h 348"/>
                <a:gd name="T84" fmla="*/ 124 w 559"/>
                <a:gd name="T85" fmla="*/ 337 h 348"/>
                <a:gd name="T86" fmla="*/ 151 w 559"/>
                <a:gd name="T87" fmla="*/ 344 h 348"/>
                <a:gd name="T88" fmla="*/ 177 w 559"/>
                <a:gd name="T89" fmla="*/ 347 h 348"/>
                <a:gd name="T90" fmla="*/ 205 w 559"/>
                <a:gd name="T91" fmla="*/ 348 h 348"/>
                <a:gd name="T92" fmla="*/ 237 w 559"/>
                <a:gd name="T93" fmla="*/ 347 h 348"/>
                <a:gd name="T94" fmla="*/ 270 w 559"/>
                <a:gd name="T95" fmla="*/ 342 h 348"/>
                <a:gd name="T96" fmla="*/ 311 w 559"/>
                <a:gd name="T97" fmla="*/ 329 h 348"/>
                <a:gd name="T98" fmla="*/ 348 w 559"/>
                <a:gd name="T99" fmla="*/ 310 h 348"/>
                <a:gd name="T100" fmla="*/ 382 w 559"/>
                <a:gd name="T101" fmla="*/ 286 h 348"/>
                <a:gd name="T102" fmla="*/ 413 w 559"/>
                <a:gd name="T103" fmla="*/ 257 h 348"/>
                <a:gd name="T104" fmla="*/ 439 w 559"/>
                <a:gd name="T105" fmla="*/ 224 h 348"/>
                <a:gd name="T106" fmla="*/ 460 w 559"/>
                <a:gd name="T107" fmla="*/ 188 h 348"/>
                <a:gd name="T108" fmla="*/ 475 w 559"/>
                <a:gd name="T109" fmla="*/ 150 h 348"/>
                <a:gd name="T110" fmla="*/ 485 w 559"/>
                <a:gd name="T111" fmla="*/ 110 h 348"/>
                <a:gd name="T112" fmla="*/ 518 w 559"/>
                <a:gd name="T113" fmla="*/ 163 h 348"/>
                <a:gd name="T114" fmla="*/ 529 w 559"/>
                <a:gd name="T115" fmla="*/ 168 h 348"/>
                <a:gd name="T116" fmla="*/ 541 w 559"/>
                <a:gd name="T117" fmla="*/ 168 h 348"/>
                <a:gd name="T118" fmla="*/ 551 w 559"/>
                <a:gd name="T119" fmla="*/ 164 h 348"/>
                <a:gd name="T120" fmla="*/ 557 w 559"/>
                <a:gd name="T121" fmla="*/ 156 h 348"/>
                <a:gd name="T122" fmla="*/ 559 w 559"/>
                <a:gd name="T123" fmla="*/ 147 h 348"/>
                <a:gd name="T124" fmla="*/ 558 w 559"/>
                <a:gd name="T125" fmla="*/ 13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9" h="348">
                  <a:moveTo>
                    <a:pt x="556" y="133"/>
                  </a:moveTo>
                  <a:lnTo>
                    <a:pt x="482" y="11"/>
                  </a:lnTo>
                  <a:lnTo>
                    <a:pt x="478" y="6"/>
                  </a:lnTo>
                  <a:lnTo>
                    <a:pt x="474" y="3"/>
                  </a:lnTo>
                  <a:lnTo>
                    <a:pt x="470" y="1"/>
                  </a:lnTo>
                  <a:lnTo>
                    <a:pt x="464" y="0"/>
                  </a:lnTo>
                  <a:lnTo>
                    <a:pt x="458" y="0"/>
                  </a:lnTo>
                  <a:lnTo>
                    <a:pt x="452" y="2"/>
                  </a:lnTo>
                  <a:lnTo>
                    <a:pt x="448" y="4"/>
                  </a:lnTo>
                  <a:lnTo>
                    <a:pt x="443" y="7"/>
                  </a:lnTo>
                  <a:lnTo>
                    <a:pt x="346" y="123"/>
                  </a:lnTo>
                  <a:lnTo>
                    <a:pt x="344" y="128"/>
                  </a:lnTo>
                  <a:lnTo>
                    <a:pt x="342" y="132"/>
                  </a:lnTo>
                  <a:lnTo>
                    <a:pt x="342" y="136"/>
                  </a:lnTo>
                  <a:lnTo>
                    <a:pt x="342" y="141"/>
                  </a:lnTo>
                  <a:lnTo>
                    <a:pt x="342" y="145"/>
                  </a:lnTo>
                  <a:lnTo>
                    <a:pt x="344" y="150"/>
                  </a:lnTo>
                  <a:lnTo>
                    <a:pt x="346" y="154"/>
                  </a:lnTo>
                  <a:lnTo>
                    <a:pt x="349" y="157"/>
                  </a:lnTo>
                  <a:lnTo>
                    <a:pt x="354" y="160"/>
                  </a:lnTo>
                  <a:lnTo>
                    <a:pt x="358" y="162"/>
                  </a:lnTo>
                  <a:lnTo>
                    <a:pt x="363" y="163"/>
                  </a:lnTo>
                  <a:lnTo>
                    <a:pt x="367" y="163"/>
                  </a:lnTo>
                  <a:lnTo>
                    <a:pt x="371" y="162"/>
                  </a:lnTo>
                  <a:lnTo>
                    <a:pt x="376" y="161"/>
                  </a:lnTo>
                  <a:lnTo>
                    <a:pt x="380" y="157"/>
                  </a:lnTo>
                  <a:lnTo>
                    <a:pt x="384" y="155"/>
                  </a:lnTo>
                  <a:lnTo>
                    <a:pt x="440" y="87"/>
                  </a:lnTo>
                  <a:lnTo>
                    <a:pt x="438" y="104"/>
                  </a:lnTo>
                  <a:lnTo>
                    <a:pt x="434" y="122"/>
                  </a:lnTo>
                  <a:lnTo>
                    <a:pt x="429" y="139"/>
                  </a:lnTo>
                  <a:lnTo>
                    <a:pt x="422" y="156"/>
                  </a:lnTo>
                  <a:lnTo>
                    <a:pt x="414" y="173"/>
                  </a:lnTo>
                  <a:lnTo>
                    <a:pt x="406" y="188"/>
                  </a:lnTo>
                  <a:lnTo>
                    <a:pt x="395" y="204"/>
                  </a:lnTo>
                  <a:lnTo>
                    <a:pt x="384" y="217"/>
                  </a:lnTo>
                  <a:lnTo>
                    <a:pt x="371" y="231"/>
                  </a:lnTo>
                  <a:lnTo>
                    <a:pt x="357" y="244"/>
                  </a:lnTo>
                  <a:lnTo>
                    <a:pt x="343" y="256"/>
                  </a:lnTo>
                  <a:lnTo>
                    <a:pt x="327" y="266"/>
                  </a:lnTo>
                  <a:lnTo>
                    <a:pt x="312" y="274"/>
                  </a:lnTo>
                  <a:lnTo>
                    <a:pt x="294" y="283"/>
                  </a:lnTo>
                  <a:lnTo>
                    <a:pt x="276" y="290"/>
                  </a:lnTo>
                  <a:lnTo>
                    <a:pt x="259" y="294"/>
                  </a:lnTo>
                  <a:lnTo>
                    <a:pt x="243" y="298"/>
                  </a:lnTo>
                  <a:lnTo>
                    <a:pt x="229" y="300"/>
                  </a:lnTo>
                  <a:lnTo>
                    <a:pt x="215" y="301"/>
                  </a:lnTo>
                  <a:lnTo>
                    <a:pt x="199" y="301"/>
                  </a:lnTo>
                  <a:lnTo>
                    <a:pt x="185" y="301"/>
                  </a:lnTo>
                  <a:lnTo>
                    <a:pt x="170" y="299"/>
                  </a:lnTo>
                  <a:lnTo>
                    <a:pt x="156" y="297"/>
                  </a:lnTo>
                  <a:lnTo>
                    <a:pt x="142" y="293"/>
                  </a:lnTo>
                  <a:lnTo>
                    <a:pt x="128" y="289"/>
                  </a:lnTo>
                  <a:lnTo>
                    <a:pt x="114" y="283"/>
                  </a:lnTo>
                  <a:lnTo>
                    <a:pt x="101" y="278"/>
                  </a:lnTo>
                  <a:lnTo>
                    <a:pt x="89" y="270"/>
                  </a:lnTo>
                  <a:lnTo>
                    <a:pt x="75" y="262"/>
                  </a:lnTo>
                  <a:lnTo>
                    <a:pt x="64" y="254"/>
                  </a:lnTo>
                  <a:lnTo>
                    <a:pt x="52" y="245"/>
                  </a:lnTo>
                  <a:lnTo>
                    <a:pt x="41" y="234"/>
                  </a:lnTo>
                  <a:lnTo>
                    <a:pt x="38" y="231"/>
                  </a:lnTo>
                  <a:lnTo>
                    <a:pt x="33" y="229"/>
                  </a:lnTo>
                  <a:lnTo>
                    <a:pt x="29" y="228"/>
                  </a:lnTo>
                  <a:lnTo>
                    <a:pt x="25" y="227"/>
                  </a:lnTo>
                  <a:lnTo>
                    <a:pt x="20" y="228"/>
                  </a:lnTo>
                  <a:lnTo>
                    <a:pt x="16" y="229"/>
                  </a:lnTo>
                  <a:lnTo>
                    <a:pt x="11" y="231"/>
                  </a:lnTo>
                  <a:lnTo>
                    <a:pt x="7" y="234"/>
                  </a:lnTo>
                  <a:lnTo>
                    <a:pt x="5" y="238"/>
                  </a:lnTo>
                  <a:lnTo>
                    <a:pt x="3" y="241"/>
                  </a:lnTo>
                  <a:lnTo>
                    <a:pt x="1" y="247"/>
                  </a:lnTo>
                  <a:lnTo>
                    <a:pt x="0" y="251"/>
                  </a:lnTo>
                  <a:lnTo>
                    <a:pt x="1" y="256"/>
                  </a:lnTo>
                  <a:lnTo>
                    <a:pt x="3" y="260"/>
                  </a:lnTo>
                  <a:lnTo>
                    <a:pt x="5" y="265"/>
                  </a:lnTo>
                  <a:lnTo>
                    <a:pt x="8" y="269"/>
                  </a:lnTo>
                  <a:lnTo>
                    <a:pt x="18" y="278"/>
                  </a:lnTo>
                  <a:lnTo>
                    <a:pt x="28" y="287"/>
                  </a:lnTo>
                  <a:lnTo>
                    <a:pt x="39" y="295"/>
                  </a:lnTo>
                  <a:lnTo>
                    <a:pt x="51" y="303"/>
                  </a:lnTo>
                  <a:lnTo>
                    <a:pt x="62" y="311"/>
                  </a:lnTo>
                  <a:lnTo>
                    <a:pt x="74" y="318"/>
                  </a:lnTo>
                  <a:lnTo>
                    <a:pt x="86" y="323"/>
                  </a:lnTo>
                  <a:lnTo>
                    <a:pt x="99" y="329"/>
                  </a:lnTo>
                  <a:lnTo>
                    <a:pt x="112" y="333"/>
                  </a:lnTo>
                  <a:lnTo>
                    <a:pt x="124" y="337"/>
                  </a:lnTo>
                  <a:lnTo>
                    <a:pt x="137" y="341"/>
                  </a:lnTo>
                  <a:lnTo>
                    <a:pt x="151" y="344"/>
                  </a:lnTo>
                  <a:lnTo>
                    <a:pt x="164" y="346"/>
                  </a:lnTo>
                  <a:lnTo>
                    <a:pt x="177" y="347"/>
                  </a:lnTo>
                  <a:lnTo>
                    <a:pt x="190" y="348"/>
                  </a:lnTo>
                  <a:lnTo>
                    <a:pt x="205" y="348"/>
                  </a:lnTo>
                  <a:lnTo>
                    <a:pt x="220" y="348"/>
                  </a:lnTo>
                  <a:lnTo>
                    <a:pt x="237" y="347"/>
                  </a:lnTo>
                  <a:lnTo>
                    <a:pt x="253" y="345"/>
                  </a:lnTo>
                  <a:lnTo>
                    <a:pt x="270" y="342"/>
                  </a:lnTo>
                  <a:lnTo>
                    <a:pt x="291" y="336"/>
                  </a:lnTo>
                  <a:lnTo>
                    <a:pt x="311" y="329"/>
                  </a:lnTo>
                  <a:lnTo>
                    <a:pt x="329" y="320"/>
                  </a:lnTo>
                  <a:lnTo>
                    <a:pt x="348" y="310"/>
                  </a:lnTo>
                  <a:lnTo>
                    <a:pt x="366" y="298"/>
                  </a:lnTo>
                  <a:lnTo>
                    <a:pt x="382" y="286"/>
                  </a:lnTo>
                  <a:lnTo>
                    <a:pt x="398" y="271"/>
                  </a:lnTo>
                  <a:lnTo>
                    <a:pt x="413" y="257"/>
                  </a:lnTo>
                  <a:lnTo>
                    <a:pt x="427" y="240"/>
                  </a:lnTo>
                  <a:lnTo>
                    <a:pt x="439" y="224"/>
                  </a:lnTo>
                  <a:lnTo>
                    <a:pt x="450" y="206"/>
                  </a:lnTo>
                  <a:lnTo>
                    <a:pt x="460" y="188"/>
                  </a:lnTo>
                  <a:lnTo>
                    <a:pt x="469" y="170"/>
                  </a:lnTo>
                  <a:lnTo>
                    <a:pt x="475" y="150"/>
                  </a:lnTo>
                  <a:lnTo>
                    <a:pt x="482" y="131"/>
                  </a:lnTo>
                  <a:lnTo>
                    <a:pt x="485" y="110"/>
                  </a:lnTo>
                  <a:lnTo>
                    <a:pt x="514" y="159"/>
                  </a:lnTo>
                  <a:lnTo>
                    <a:pt x="518" y="163"/>
                  </a:lnTo>
                  <a:lnTo>
                    <a:pt x="523" y="166"/>
                  </a:lnTo>
                  <a:lnTo>
                    <a:pt x="529" y="168"/>
                  </a:lnTo>
                  <a:lnTo>
                    <a:pt x="535" y="170"/>
                  </a:lnTo>
                  <a:lnTo>
                    <a:pt x="541" y="168"/>
                  </a:lnTo>
                  <a:lnTo>
                    <a:pt x="547" y="166"/>
                  </a:lnTo>
                  <a:lnTo>
                    <a:pt x="551" y="164"/>
                  </a:lnTo>
                  <a:lnTo>
                    <a:pt x="555" y="160"/>
                  </a:lnTo>
                  <a:lnTo>
                    <a:pt x="557" y="156"/>
                  </a:lnTo>
                  <a:lnTo>
                    <a:pt x="558" y="152"/>
                  </a:lnTo>
                  <a:lnTo>
                    <a:pt x="559" y="147"/>
                  </a:lnTo>
                  <a:lnTo>
                    <a:pt x="559" y="142"/>
                  </a:lnTo>
                  <a:lnTo>
                    <a:pt x="558" y="138"/>
                  </a:lnTo>
                  <a:lnTo>
                    <a:pt x="556"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6" name="Freeform 1683">
              <a:extLst>
                <a:ext uri="{FF2B5EF4-FFF2-40B4-BE49-F238E27FC236}">
                  <a16:creationId xmlns:a16="http://schemas.microsoft.com/office/drawing/2014/main" id="{0B7A1438-DF2D-4224-BF82-C687BA59AC54}"/>
                </a:ext>
              </a:extLst>
            </p:cNvPr>
            <p:cNvSpPr>
              <a:spLocks/>
            </p:cNvSpPr>
            <p:nvPr/>
          </p:nvSpPr>
          <p:spPr bwMode="auto">
            <a:xfrm>
              <a:off x="1474788" y="828675"/>
              <a:ext cx="230188" cy="150813"/>
            </a:xfrm>
            <a:custGeom>
              <a:avLst/>
              <a:gdLst>
                <a:gd name="T0" fmla="*/ 212 w 581"/>
                <a:gd name="T1" fmla="*/ 217 h 379"/>
                <a:gd name="T2" fmla="*/ 198 w 581"/>
                <a:gd name="T3" fmla="*/ 217 h 379"/>
                <a:gd name="T4" fmla="*/ 187 w 581"/>
                <a:gd name="T5" fmla="*/ 226 h 379"/>
                <a:gd name="T6" fmla="*/ 124 w 581"/>
                <a:gd name="T7" fmla="*/ 267 h 379"/>
                <a:gd name="T8" fmla="*/ 135 w 581"/>
                <a:gd name="T9" fmla="*/ 216 h 379"/>
                <a:gd name="T10" fmla="*/ 157 w 581"/>
                <a:gd name="T11" fmla="*/ 167 h 379"/>
                <a:gd name="T12" fmla="*/ 178 w 581"/>
                <a:gd name="T13" fmla="*/ 138 h 379"/>
                <a:gd name="T14" fmla="*/ 203 w 581"/>
                <a:gd name="T15" fmla="*/ 110 h 379"/>
                <a:gd name="T16" fmla="*/ 233 w 581"/>
                <a:gd name="T17" fmla="*/ 88 h 379"/>
                <a:gd name="T18" fmla="*/ 265 w 581"/>
                <a:gd name="T19" fmla="*/ 70 h 379"/>
                <a:gd name="T20" fmla="*/ 299 w 581"/>
                <a:gd name="T21" fmla="*/ 57 h 379"/>
                <a:gd name="T22" fmla="*/ 343 w 581"/>
                <a:gd name="T23" fmla="*/ 49 h 379"/>
                <a:gd name="T24" fmla="*/ 390 w 581"/>
                <a:gd name="T25" fmla="*/ 49 h 379"/>
                <a:gd name="T26" fmla="*/ 435 w 581"/>
                <a:gd name="T27" fmla="*/ 58 h 379"/>
                <a:gd name="T28" fmla="*/ 478 w 581"/>
                <a:gd name="T29" fmla="*/ 77 h 379"/>
                <a:gd name="T30" fmla="*/ 517 w 581"/>
                <a:gd name="T31" fmla="*/ 103 h 379"/>
                <a:gd name="T32" fmla="*/ 542 w 581"/>
                <a:gd name="T33" fmla="*/ 130 h 379"/>
                <a:gd name="T34" fmla="*/ 556 w 581"/>
                <a:gd name="T35" fmla="*/ 134 h 379"/>
                <a:gd name="T36" fmla="*/ 569 w 581"/>
                <a:gd name="T37" fmla="*/ 131 h 379"/>
                <a:gd name="T38" fmla="*/ 579 w 581"/>
                <a:gd name="T39" fmla="*/ 121 h 379"/>
                <a:gd name="T40" fmla="*/ 581 w 581"/>
                <a:gd name="T41" fmla="*/ 108 h 379"/>
                <a:gd name="T42" fmla="*/ 576 w 581"/>
                <a:gd name="T43" fmla="*/ 94 h 379"/>
                <a:gd name="T44" fmla="*/ 532 w 581"/>
                <a:gd name="T45" fmla="*/ 56 h 379"/>
                <a:gd name="T46" fmla="*/ 485 w 581"/>
                <a:gd name="T47" fmla="*/ 27 h 379"/>
                <a:gd name="T48" fmla="*/ 432 w 581"/>
                <a:gd name="T49" fmla="*/ 8 h 379"/>
                <a:gd name="T50" fmla="*/ 376 w 581"/>
                <a:gd name="T51" fmla="*/ 0 h 379"/>
                <a:gd name="T52" fmla="*/ 319 w 581"/>
                <a:gd name="T53" fmla="*/ 4 h 379"/>
                <a:gd name="T54" fmla="*/ 272 w 581"/>
                <a:gd name="T55" fmla="*/ 16 h 379"/>
                <a:gd name="T56" fmla="*/ 232 w 581"/>
                <a:gd name="T57" fmla="*/ 34 h 379"/>
                <a:gd name="T58" fmla="*/ 195 w 581"/>
                <a:gd name="T59" fmla="*/ 57 h 379"/>
                <a:gd name="T60" fmla="*/ 161 w 581"/>
                <a:gd name="T61" fmla="*/ 86 h 379"/>
                <a:gd name="T62" fmla="*/ 132 w 581"/>
                <a:gd name="T63" fmla="*/ 119 h 379"/>
                <a:gd name="T64" fmla="*/ 107 w 581"/>
                <a:gd name="T65" fmla="*/ 159 h 379"/>
                <a:gd name="T66" fmla="*/ 89 w 581"/>
                <a:gd name="T67" fmla="*/ 203 h 379"/>
                <a:gd name="T68" fmla="*/ 78 w 581"/>
                <a:gd name="T69" fmla="*/ 249 h 379"/>
                <a:gd name="T70" fmla="*/ 41 w 581"/>
                <a:gd name="T71" fmla="*/ 214 h 379"/>
                <a:gd name="T72" fmla="*/ 29 w 581"/>
                <a:gd name="T73" fmla="*/ 207 h 379"/>
                <a:gd name="T74" fmla="*/ 15 w 581"/>
                <a:gd name="T75" fmla="*/ 208 h 379"/>
                <a:gd name="T76" fmla="*/ 4 w 581"/>
                <a:gd name="T77" fmla="*/ 218 h 379"/>
                <a:gd name="T78" fmla="*/ 0 w 581"/>
                <a:gd name="T79" fmla="*/ 231 h 379"/>
                <a:gd name="T80" fmla="*/ 5 w 581"/>
                <a:gd name="T81" fmla="*/ 245 h 379"/>
                <a:gd name="T82" fmla="*/ 96 w 581"/>
                <a:gd name="T83" fmla="*/ 377 h 379"/>
                <a:gd name="T84" fmla="*/ 107 w 581"/>
                <a:gd name="T85" fmla="*/ 379 h 379"/>
                <a:gd name="T86" fmla="*/ 118 w 581"/>
                <a:gd name="T87" fmla="*/ 378 h 379"/>
                <a:gd name="T88" fmla="*/ 223 w 581"/>
                <a:gd name="T89" fmla="*/ 256 h 379"/>
                <a:gd name="T90" fmla="*/ 229 w 581"/>
                <a:gd name="T91" fmla="*/ 242 h 379"/>
                <a:gd name="T92" fmla="*/ 227 w 581"/>
                <a:gd name="T93" fmla="*/ 229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1" h="379">
                  <a:moveTo>
                    <a:pt x="220" y="221"/>
                  </a:moveTo>
                  <a:lnTo>
                    <a:pt x="217" y="219"/>
                  </a:lnTo>
                  <a:lnTo>
                    <a:pt x="212" y="217"/>
                  </a:lnTo>
                  <a:lnTo>
                    <a:pt x="208" y="216"/>
                  </a:lnTo>
                  <a:lnTo>
                    <a:pt x="203" y="216"/>
                  </a:lnTo>
                  <a:lnTo>
                    <a:pt x="198" y="217"/>
                  </a:lnTo>
                  <a:lnTo>
                    <a:pt x="195" y="219"/>
                  </a:lnTo>
                  <a:lnTo>
                    <a:pt x="190" y="221"/>
                  </a:lnTo>
                  <a:lnTo>
                    <a:pt x="187" y="226"/>
                  </a:lnTo>
                  <a:lnTo>
                    <a:pt x="124" y="301"/>
                  </a:lnTo>
                  <a:lnTo>
                    <a:pt x="123" y="283"/>
                  </a:lnTo>
                  <a:lnTo>
                    <a:pt x="124" y="267"/>
                  </a:lnTo>
                  <a:lnTo>
                    <a:pt x="126" y="250"/>
                  </a:lnTo>
                  <a:lnTo>
                    <a:pt x="131" y="233"/>
                  </a:lnTo>
                  <a:lnTo>
                    <a:pt x="135" y="216"/>
                  </a:lnTo>
                  <a:lnTo>
                    <a:pt x="140" y="200"/>
                  </a:lnTo>
                  <a:lnTo>
                    <a:pt x="148" y="184"/>
                  </a:lnTo>
                  <a:lnTo>
                    <a:pt x="157" y="167"/>
                  </a:lnTo>
                  <a:lnTo>
                    <a:pt x="164" y="157"/>
                  </a:lnTo>
                  <a:lnTo>
                    <a:pt x="170" y="147"/>
                  </a:lnTo>
                  <a:lnTo>
                    <a:pt x="178" y="138"/>
                  </a:lnTo>
                  <a:lnTo>
                    <a:pt x="187" y="128"/>
                  </a:lnTo>
                  <a:lnTo>
                    <a:pt x="195" y="119"/>
                  </a:lnTo>
                  <a:lnTo>
                    <a:pt x="203" y="110"/>
                  </a:lnTo>
                  <a:lnTo>
                    <a:pt x="213" y="102"/>
                  </a:lnTo>
                  <a:lnTo>
                    <a:pt x="223" y="94"/>
                  </a:lnTo>
                  <a:lnTo>
                    <a:pt x="233" y="88"/>
                  </a:lnTo>
                  <a:lnTo>
                    <a:pt x="243" y="81"/>
                  </a:lnTo>
                  <a:lnTo>
                    <a:pt x="254" y="76"/>
                  </a:lnTo>
                  <a:lnTo>
                    <a:pt x="265" y="70"/>
                  </a:lnTo>
                  <a:lnTo>
                    <a:pt x="276" y="65"/>
                  </a:lnTo>
                  <a:lnTo>
                    <a:pt x="287" y="60"/>
                  </a:lnTo>
                  <a:lnTo>
                    <a:pt x="299" y="57"/>
                  </a:lnTo>
                  <a:lnTo>
                    <a:pt x="312" y="54"/>
                  </a:lnTo>
                  <a:lnTo>
                    <a:pt x="327" y="50"/>
                  </a:lnTo>
                  <a:lnTo>
                    <a:pt x="343" y="49"/>
                  </a:lnTo>
                  <a:lnTo>
                    <a:pt x="358" y="48"/>
                  </a:lnTo>
                  <a:lnTo>
                    <a:pt x="375" y="48"/>
                  </a:lnTo>
                  <a:lnTo>
                    <a:pt x="390" y="49"/>
                  </a:lnTo>
                  <a:lnTo>
                    <a:pt x="405" y="50"/>
                  </a:lnTo>
                  <a:lnTo>
                    <a:pt x="421" y="54"/>
                  </a:lnTo>
                  <a:lnTo>
                    <a:pt x="435" y="58"/>
                  </a:lnTo>
                  <a:lnTo>
                    <a:pt x="450" y="64"/>
                  </a:lnTo>
                  <a:lnTo>
                    <a:pt x="464" y="69"/>
                  </a:lnTo>
                  <a:lnTo>
                    <a:pt x="478" y="77"/>
                  </a:lnTo>
                  <a:lnTo>
                    <a:pt x="492" y="85"/>
                  </a:lnTo>
                  <a:lnTo>
                    <a:pt x="505" y="93"/>
                  </a:lnTo>
                  <a:lnTo>
                    <a:pt x="517" y="103"/>
                  </a:lnTo>
                  <a:lnTo>
                    <a:pt x="528" y="114"/>
                  </a:lnTo>
                  <a:lnTo>
                    <a:pt x="539" y="126"/>
                  </a:lnTo>
                  <a:lnTo>
                    <a:pt x="542" y="130"/>
                  </a:lnTo>
                  <a:lnTo>
                    <a:pt x="547" y="132"/>
                  </a:lnTo>
                  <a:lnTo>
                    <a:pt x="551" y="133"/>
                  </a:lnTo>
                  <a:lnTo>
                    <a:pt x="556" y="134"/>
                  </a:lnTo>
                  <a:lnTo>
                    <a:pt x="560" y="134"/>
                  </a:lnTo>
                  <a:lnTo>
                    <a:pt x="565" y="133"/>
                  </a:lnTo>
                  <a:lnTo>
                    <a:pt x="569" y="131"/>
                  </a:lnTo>
                  <a:lnTo>
                    <a:pt x="573" y="129"/>
                  </a:lnTo>
                  <a:lnTo>
                    <a:pt x="577" y="125"/>
                  </a:lnTo>
                  <a:lnTo>
                    <a:pt x="579" y="121"/>
                  </a:lnTo>
                  <a:lnTo>
                    <a:pt x="581" y="117"/>
                  </a:lnTo>
                  <a:lnTo>
                    <a:pt x="581" y="112"/>
                  </a:lnTo>
                  <a:lnTo>
                    <a:pt x="581" y="108"/>
                  </a:lnTo>
                  <a:lnTo>
                    <a:pt x="580" y="103"/>
                  </a:lnTo>
                  <a:lnTo>
                    <a:pt x="578" y="99"/>
                  </a:lnTo>
                  <a:lnTo>
                    <a:pt x="576" y="94"/>
                  </a:lnTo>
                  <a:lnTo>
                    <a:pt x="562" y="81"/>
                  </a:lnTo>
                  <a:lnTo>
                    <a:pt x="548" y="68"/>
                  </a:lnTo>
                  <a:lnTo>
                    <a:pt x="532" y="56"/>
                  </a:lnTo>
                  <a:lnTo>
                    <a:pt x="517" y="45"/>
                  </a:lnTo>
                  <a:lnTo>
                    <a:pt x="502" y="35"/>
                  </a:lnTo>
                  <a:lnTo>
                    <a:pt x="485" y="27"/>
                  </a:lnTo>
                  <a:lnTo>
                    <a:pt x="467" y="19"/>
                  </a:lnTo>
                  <a:lnTo>
                    <a:pt x="450" y="13"/>
                  </a:lnTo>
                  <a:lnTo>
                    <a:pt x="432" y="8"/>
                  </a:lnTo>
                  <a:lnTo>
                    <a:pt x="413" y="4"/>
                  </a:lnTo>
                  <a:lnTo>
                    <a:pt x="394" y="2"/>
                  </a:lnTo>
                  <a:lnTo>
                    <a:pt x="376" y="0"/>
                  </a:lnTo>
                  <a:lnTo>
                    <a:pt x="357" y="0"/>
                  </a:lnTo>
                  <a:lnTo>
                    <a:pt x="338" y="1"/>
                  </a:lnTo>
                  <a:lnTo>
                    <a:pt x="319" y="4"/>
                  </a:lnTo>
                  <a:lnTo>
                    <a:pt x="301" y="7"/>
                  </a:lnTo>
                  <a:lnTo>
                    <a:pt x="286" y="12"/>
                  </a:lnTo>
                  <a:lnTo>
                    <a:pt x="272" y="16"/>
                  </a:lnTo>
                  <a:lnTo>
                    <a:pt x="259" y="20"/>
                  </a:lnTo>
                  <a:lnTo>
                    <a:pt x="245" y="27"/>
                  </a:lnTo>
                  <a:lnTo>
                    <a:pt x="232" y="34"/>
                  </a:lnTo>
                  <a:lnTo>
                    <a:pt x="219" y="40"/>
                  </a:lnTo>
                  <a:lnTo>
                    <a:pt x="207" y="48"/>
                  </a:lnTo>
                  <a:lnTo>
                    <a:pt x="195" y="57"/>
                  </a:lnTo>
                  <a:lnTo>
                    <a:pt x="184" y="66"/>
                  </a:lnTo>
                  <a:lnTo>
                    <a:pt x="171" y="76"/>
                  </a:lnTo>
                  <a:lnTo>
                    <a:pt x="161" y="86"/>
                  </a:lnTo>
                  <a:lnTo>
                    <a:pt x="152" y="97"/>
                  </a:lnTo>
                  <a:lnTo>
                    <a:pt x="142" y="108"/>
                  </a:lnTo>
                  <a:lnTo>
                    <a:pt x="132" y="119"/>
                  </a:lnTo>
                  <a:lnTo>
                    <a:pt x="124" y="131"/>
                  </a:lnTo>
                  <a:lnTo>
                    <a:pt x="115" y="144"/>
                  </a:lnTo>
                  <a:lnTo>
                    <a:pt x="107" y="159"/>
                  </a:lnTo>
                  <a:lnTo>
                    <a:pt x="101" y="173"/>
                  </a:lnTo>
                  <a:lnTo>
                    <a:pt x="94" y="188"/>
                  </a:lnTo>
                  <a:lnTo>
                    <a:pt x="89" y="203"/>
                  </a:lnTo>
                  <a:lnTo>
                    <a:pt x="84" y="218"/>
                  </a:lnTo>
                  <a:lnTo>
                    <a:pt x="81" y="234"/>
                  </a:lnTo>
                  <a:lnTo>
                    <a:pt x="78" y="249"/>
                  </a:lnTo>
                  <a:lnTo>
                    <a:pt x="76" y="265"/>
                  </a:lnTo>
                  <a:lnTo>
                    <a:pt x="44" y="217"/>
                  </a:lnTo>
                  <a:lnTo>
                    <a:pt x="41" y="214"/>
                  </a:lnTo>
                  <a:lnTo>
                    <a:pt x="37" y="210"/>
                  </a:lnTo>
                  <a:lnTo>
                    <a:pt x="33" y="208"/>
                  </a:lnTo>
                  <a:lnTo>
                    <a:pt x="29" y="207"/>
                  </a:lnTo>
                  <a:lnTo>
                    <a:pt x="25" y="207"/>
                  </a:lnTo>
                  <a:lnTo>
                    <a:pt x="19" y="207"/>
                  </a:lnTo>
                  <a:lnTo>
                    <a:pt x="15" y="208"/>
                  </a:lnTo>
                  <a:lnTo>
                    <a:pt x="10" y="212"/>
                  </a:lnTo>
                  <a:lnTo>
                    <a:pt x="7" y="214"/>
                  </a:lnTo>
                  <a:lnTo>
                    <a:pt x="4" y="218"/>
                  </a:lnTo>
                  <a:lnTo>
                    <a:pt x="1" y="221"/>
                  </a:lnTo>
                  <a:lnTo>
                    <a:pt x="0" y="226"/>
                  </a:lnTo>
                  <a:lnTo>
                    <a:pt x="0" y="231"/>
                  </a:lnTo>
                  <a:lnTo>
                    <a:pt x="0" y="236"/>
                  </a:lnTo>
                  <a:lnTo>
                    <a:pt x="1" y="240"/>
                  </a:lnTo>
                  <a:lnTo>
                    <a:pt x="5" y="245"/>
                  </a:lnTo>
                  <a:lnTo>
                    <a:pt x="89" y="369"/>
                  </a:lnTo>
                  <a:lnTo>
                    <a:pt x="92" y="374"/>
                  </a:lnTo>
                  <a:lnTo>
                    <a:pt x="96" y="377"/>
                  </a:lnTo>
                  <a:lnTo>
                    <a:pt x="102" y="379"/>
                  </a:lnTo>
                  <a:lnTo>
                    <a:pt x="107" y="379"/>
                  </a:lnTo>
                  <a:lnTo>
                    <a:pt x="107" y="379"/>
                  </a:lnTo>
                  <a:lnTo>
                    <a:pt x="108" y="379"/>
                  </a:lnTo>
                  <a:lnTo>
                    <a:pt x="114" y="379"/>
                  </a:lnTo>
                  <a:lnTo>
                    <a:pt x="118" y="378"/>
                  </a:lnTo>
                  <a:lnTo>
                    <a:pt x="123" y="375"/>
                  </a:lnTo>
                  <a:lnTo>
                    <a:pt x="126" y="372"/>
                  </a:lnTo>
                  <a:lnTo>
                    <a:pt x="223" y="256"/>
                  </a:lnTo>
                  <a:lnTo>
                    <a:pt x="227" y="251"/>
                  </a:lnTo>
                  <a:lnTo>
                    <a:pt x="228" y="247"/>
                  </a:lnTo>
                  <a:lnTo>
                    <a:pt x="229" y="242"/>
                  </a:lnTo>
                  <a:lnTo>
                    <a:pt x="229" y="238"/>
                  </a:lnTo>
                  <a:lnTo>
                    <a:pt x="228" y="234"/>
                  </a:lnTo>
                  <a:lnTo>
                    <a:pt x="227" y="229"/>
                  </a:lnTo>
                  <a:lnTo>
                    <a:pt x="223" y="225"/>
                  </a:lnTo>
                  <a:lnTo>
                    <a:pt x="220"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6" name="Graphic 5" descr="Money">
            <a:extLst>
              <a:ext uri="{FF2B5EF4-FFF2-40B4-BE49-F238E27FC236}">
                <a16:creationId xmlns:a16="http://schemas.microsoft.com/office/drawing/2014/main" id="{231049EC-B4F3-4123-B271-2B1BE53FD93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67322" y="2475123"/>
            <a:ext cx="533625" cy="533625"/>
          </a:xfrm>
          <a:prstGeom prst="rect">
            <a:avLst/>
          </a:prstGeom>
        </p:spPr>
      </p:pic>
      <p:sp>
        <p:nvSpPr>
          <p:cNvPr id="44" name="Slide Number Placeholder 5">
            <a:extLst>
              <a:ext uri="{FF2B5EF4-FFF2-40B4-BE49-F238E27FC236}">
                <a16:creationId xmlns:a16="http://schemas.microsoft.com/office/drawing/2014/main" id="{86592887-0075-4267-B29B-33C4E400E183}"/>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14</a:t>
            </a:fld>
            <a:endParaRPr lang="en-US" sz="1200" dirty="0">
              <a:solidFill>
                <a:schemeClr val="bg1"/>
              </a:solidFill>
            </a:endParaRPr>
          </a:p>
        </p:txBody>
      </p:sp>
    </p:spTree>
    <p:extLst>
      <p:ext uri="{BB962C8B-B14F-4D97-AF65-F5344CB8AC3E}">
        <p14:creationId xmlns:p14="http://schemas.microsoft.com/office/powerpoint/2010/main" val="38751465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0ACFF-56C3-4453-9BAD-A02FE717F83E}" type="datetimeFigureOut">
              <a:rPr lang="en-US" smtClean="0"/>
              <a:pPr/>
              <a:t>1/15/2021</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15</a:t>
            </a:fld>
            <a:endParaRPr lang="en-US" dirty="0"/>
          </a:p>
        </p:txBody>
      </p:sp>
      <p:sp>
        <p:nvSpPr>
          <p:cNvPr id="5" name="Title 4" hidden="1">
            <a:extLst>
              <a:ext uri="{FF2B5EF4-FFF2-40B4-BE49-F238E27FC236}">
                <a16:creationId xmlns:a16="http://schemas.microsoft.com/office/drawing/2014/main" id="{5EAEA38E-A85B-4034-B49D-36862302342F}"/>
              </a:ext>
            </a:extLst>
          </p:cNvPr>
          <p:cNvSpPr>
            <a:spLocks noGrp="1"/>
          </p:cNvSpPr>
          <p:nvPr>
            <p:ph type="title" idx="4294967295"/>
          </p:nvPr>
        </p:nvSpPr>
        <p:spPr>
          <a:xfrm>
            <a:off x="0" y="365125"/>
            <a:ext cx="10515600" cy="1325563"/>
          </a:xfrm>
        </p:spPr>
        <p:txBody>
          <a:bodyPr/>
          <a:lstStyle/>
          <a:p>
            <a:r>
              <a:rPr lang="en-US" dirty="0"/>
              <a:t>Balanced scorecard slide 6</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87" name="Rectangle 86">
            <a:extLst>
              <a:ext uri="{FF2B5EF4-FFF2-40B4-BE49-F238E27FC236}">
                <a16:creationId xmlns:a16="http://schemas.microsoft.com/office/drawing/2014/main" id="{CF18BD6A-7A50-4D14-99B3-5C321D74392B}"/>
              </a:ext>
            </a:extLst>
          </p:cNvPr>
          <p:cNvSpPr/>
          <p:nvPr/>
        </p:nvSpPr>
        <p:spPr>
          <a:xfrm>
            <a:off x="2126458" y="1580166"/>
            <a:ext cx="1419225" cy="4191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88" name="Rectangle 87">
            <a:extLst>
              <a:ext uri="{FF2B5EF4-FFF2-40B4-BE49-F238E27FC236}">
                <a16:creationId xmlns:a16="http://schemas.microsoft.com/office/drawing/2014/main" id="{42121974-F50C-417B-BF7F-C5A2E6127C52}"/>
              </a:ext>
            </a:extLst>
          </p:cNvPr>
          <p:cNvSpPr/>
          <p:nvPr/>
        </p:nvSpPr>
        <p:spPr>
          <a:xfrm>
            <a:off x="2126458" y="2386803"/>
            <a:ext cx="1419225" cy="419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89" name="Rectangle 88">
            <a:extLst>
              <a:ext uri="{FF2B5EF4-FFF2-40B4-BE49-F238E27FC236}">
                <a16:creationId xmlns:a16="http://schemas.microsoft.com/office/drawing/2014/main" id="{A1C54160-E82D-4FDD-B13C-7088B9F50E97}"/>
              </a:ext>
            </a:extLst>
          </p:cNvPr>
          <p:cNvSpPr/>
          <p:nvPr/>
        </p:nvSpPr>
        <p:spPr>
          <a:xfrm>
            <a:off x="2126458" y="4453728"/>
            <a:ext cx="1419225" cy="4191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0" name="Rectangle 89">
            <a:extLst>
              <a:ext uri="{FF2B5EF4-FFF2-40B4-BE49-F238E27FC236}">
                <a16:creationId xmlns:a16="http://schemas.microsoft.com/office/drawing/2014/main" id="{B4160C21-F361-48A2-A166-F75EBD284F0F}"/>
              </a:ext>
            </a:extLst>
          </p:cNvPr>
          <p:cNvSpPr/>
          <p:nvPr/>
        </p:nvSpPr>
        <p:spPr>
          <a:xfrm>
            <a:off x="3756423" y="3109180"/>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1" name="Rectangle 90">
            <a:extLst>
              <a:ext uri="{FF2B5EF4-FFF2-40B4-BE49-F238E27FC236}">
                <a16:creationId xmlns:a16="http://schemas.microsoft.com/office/drawing/2014/main" id="{462D02FB-C308-4ACF-94D8-8906D7A3A925}"/>
              </a:ext>
            </a:extLst>
          </p:cNvPr>
          <p:cNvSpPr/>
          <p:nvPr/>
        </p:nvSpPr>
        <p:spPr>
          <a:xfrm>
            <a:off x="5386388" y="3109180"/>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2" name="Rectangle 91">
            <a:extLst>
              <a:ext uri="{FF2B5EF4-FFF2-40B4-BE49-F238E27FC236}">
                <a16:creationId xmlns:a16="http://schemas.microsoft.com/office/drawing/2014/main" id="{E929685B-1D4E-4B07-96C2-023D2EFA61DE}"/>
              </a:ext>
            </a:extLst>
          </p:cNvPr>
          <p:cNvSpPr/>
          <p:nvPr/>
        </p:nvSpPr>
        <p:spPr>
          <a:xfrm>
            <a:off x="5386388" y="2386803"/>
            <a:ext cx="1419225" cy="419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3" name="Rectangle 92">
            <a:extLst>
              <a:ext uri="{FF2B5EF4-FFF2-40B4-BE49-F238E27FC236}">
                <a16:creationId xmlns:a16="http://schemas.microsoft.com/office/drawing/2014/main" id="{93E1D3EB-19C6-463C-BA3C-70912EBA3AA7}"/>
              </a:ext>
            </a:extLst>
          </p:cNvPr>
          <p:cNvSpPr/>
          <p:nvPr/>
        </p:nvSpPr>
        <p:spPr>
          <a:xfrm>
            <a:off x="5386388" y="1580166"/>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4" name="Rectangle 93">
            <a:extLst>
              <a:ext uri="{FF2B5EF4-FFF2-40B4-BE49-F238E27FC236}">
                <a16:creationId xmlns:a16="http://schemas.microsoft.com/office/drawing/2014/main" id="{71856F54-C247-481E-B645-9912A2CB5CB1}"/>
              </a:ext>
            </a:extLst>
          </p:cNvPr>
          <p:cNvSpPr/>
          <p:nvPr/>
        </p:nvSpPr>
        <p:spPr>
          <a:xfrm>
            <a:off x="5386388" y="3831557"/>
            <a:ext cx="1419225" cy="4191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5" name="Rectangle 94">
            <a:extLst>
              <a:ext uri="{FF2B5EF4-FFF2-40B4-BE49-F238E27FC236}">
                <a16:creationId xmlns:a16="http://schemas.microsoft.com/office/drawing/2014/main" id="{5C5C719B-F6E5-4316-904E-AFF9BE7AFF86}"/>
              </a:ext>
            </a:extLst>
          </p:cNvPr>
          <p:cNvSpPr/>
          <p:nvPr/>
        </p:nvSpPr>
        <p:spPr>
          <a:xfrm>
            <a:off x="5386388" y="4553934"/>
            <a:ext cx="1419225" cy="419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6" name="Rectangle 95">
            <a:extLst>
              <a:ext uri="{FF2B5EF4-FFF2-40B4-BE49-F238E27FC236}">
                <a16:creationId xmlns:a16="http://schemas.microsoft.com/office/drawing/2014/main" id="{B858982C-C418-4017-A439-9781F01ED7E3}"/>
              </a:ext>
            </a:extLst>
          </p:cNvPr>
          <p:cNvSpPr/>
          <p:nvPr/>
        </p:nvSpPr>
        <p:spPr>
          <a:xfrm>
            <a:off x="7016353" y="2386803"/>
            <a:ext cx="1419225" cy="419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7" name="Rectangle 96">
            <a:extLst>
              <a:ext uri="{FF2B5EF4-FFF2-40B4-BE49-F238E27FC236}">
                <a16:creationId xmlns:a16="http://schemas.microsoft.com/office/drawing/2014/main" id="{BB3D2411-3E3C-4333-B637-78F73AB788B8}"/>
              </a:ext>
            </a:extLst>
          </p:cNvPr>
          <p:cNvSpPr/>
          <p:nvPr/>
        </p:nvSpPr>
        <p:spPr>
          <a:xfrm>
            <a:off x="8646319" y="2386803"/>
            <a:ext cx="1419225" cy="4191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sp>
        <p:nvSpPr>
          <p:cNvPr id="98" name="Rectangle 97">
            <a:extLst>
              <a:ext uri="{FF2B5EF4-FFF2-40B4-BE49-F238E27FC236}">
                <a16:creationId xmlns:a16="http://schemas.microsoft.com/office/drawing/2014/main" id="{B6CA5371-C167-4D69-82A1-5F7BD8001E16}"/>
              </a:ext>
            </a:extLst>
          </p:cNvPr>
          <p:cNvSpPr/>
          <p:nvPr/>
        </p:nvSpPr>
        <p:spPr>
          <a:xfrm>
            <a:off x="8646319" y="3831557"/>
            <a:ext cx="1419225" cy="4191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prstClr val="white"/>
                </a:solidFill>
              </a:rPr>
              <a:t>Lorem Ipsum</a:t>
            </a:r>
          </a:p>
        </p:txBody>
      </p:sp>
      <p:cxnSp>
        <p:nvCxnSpPr>
          <p:cNvPr id="99" name="Straight Arrow Connector 98">
            <a:extLst>
              <a:ext uri="{FF2B5EF4-FFF2-40B4-BE49-F238E27FC236}">
                <a16:creationId xmlns:a16="http://schemas.microsoft.com/office/drawing/2014/main" id="{A5D12A48-D06E-451A-A587-30F165FF0D48}"/>
              </a:ext>
              <a:ext uri="{C183D7F6-B498-43B3-948B-1728B52AA6E4}">
                <adec:decorative xmlns:adec="http://schemas.microsoft.com/office/drawing/2017/decorative" val="1"/>
              </a:ext>
            </a:extLst>
          </p:cNvPr>
          <p:cNvCxnSpPr>
            <a:stCxn id="87" idx="2"/>
            <a:endCxn id="88" idx="0"/>
          </p:cNvCxnSpPr>
          <p:nvPr/>
        </p:nvCxnSpPr>
        <p:spPr>
          <a:xfrm>
            <a:off x="2836070" y="1999267"/>
            <a:ext cx="0" cy="387537"/>
          </a:xfrm>
          <a:prstGeom prst="straightConnector1">
            <a:avLst/>
          </a:prstGeom>
          <a:ln>
            <a:solidFill>
              <a:schemeClr val="tx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1A130D89-F681-4A3B-9049-9C37FC9CC37B}"/>
              </a:ext>
              <a:ext uri="{C183D7F6-B498-43B3-948B-1728B52AA6E4}">
                <adec:decorative xmlns:adec="http://schemas.microsoft.com/office/drawing/2017/decorative" val="1"/>
              </a:ext>
            </a:extLst>
          </p:cNvPr>
          <p:cNvCxnSpPr>
            <a:stCxn id="88" idx="2"/>
            <a:endCxn id="89" idx="0"/>
          </p:cNvCxnSpPr>
          <p:nvPr/>
        </p:nvCxnSpPr>
        <p:spPr>
          <a:xfrm>
            <a:off x="2836070" y="2805904"/>
            <a:ext cx="0" cy="1647825"/>
          </a:xfrm>
          <a:prstGeom prst="straightConnector1">
            <a:avLst/>
          </a:prstGeom>
          <a:ln>
            <a:solidFill>
              <a:schemeClr val="tx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6032CE92-3197-44A3-A31A-981D7C2CE8D8}"/>
              </a:ext>
              <a:ext uri="{C183D7F6-B498-43B3-948B-1728B52AA6E4}">
                <adec:decorative xmlns:adec="http://schemas.microsoft.com/office/drawing/2017/decorative" val="1"/>
              </a:ext>
            </a:extLst>
          </p:cNvPr>
          <p:cNvCxnSpPr>
            <a:stCxn id="90" idx="3"/>
            <a:endCxn id="91" idx="1"/>
          </p:cNvCxnSpPr>
          <p:nvPr/>
        </p:nvCxnSpPr>
        <p:spPr>
          <a:xfrm>
            <a:off x="5175647" y="3318730"/>
            <a:ext cx="210740" cy="0"/>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341F916-074E-4920-B358-4BFFAA4876BA}"/>
              </a:ext>
              <a:ext uri="{C183D7F6-B498-43B3-948B-1728B52AA6E4}">
                <adec:decorative xmlns:adec="http://schemas.microsoft.com/office/drawing/2017/decorative" val="1"/>
              </a:ext>
            </a:extLst>
          </p:cNvPr>
          <p:cNvCxnSpPr>
            <a:endCxn id="90" idx="1"/>
          </p:cNvCxnSpPr>
          <p:nvPr/>
        </p:nvCxnSpPr>
        <p:spPr>
          <a:xfrm>
            <a:off x="2836070" y="3318730"/>
            <a:ext cx="920352" cy="0"/>
          </a:xfrm>
          <a:prstGeom prst="line">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BC3B028D-85D5-4E3C-98E6-C2DDA408C863}"/>
              </a:ext>
              <a:ext uri="{C183D7F6-B498-43B3-948B-1728B52AA6E4}">
                <adec:decorative xmlns:adec="http://schemas.microsoft.com/office/drawing/2017/decorative" val="1"/>
              </a:ext>
            </a:extLst>
          </p:cNvPr>
          <p:cNvCxnSpPr>
            <a:stCxn id="93" idx="2"/>
            <a:endCxn id="92" idx="0"/>
          </p:cNvCxnSpPr>
          <p:nvPr/>
        </p:nvCxnSpPr>
        <p:spPr>
          <a:xfrm>
            <a:off x="6096000" y="1999267"/>
            <a:ext cx="0" cy="387537"/>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9711ED3C-D7AD-42D4-9687-292E16267E75}"/>
              </a:ext>
              <a:ext uri="{C183D7F6-B498-43B3-948B-1728B52AA6E4}">
                <adec:decorative xmlns:adec="http://schemas.microsoft.com/office/drawing/2017/decorative" val="1"/>
              </a:ext>
            </a:extLst>
          </p:cNvPr>
          <p:cNvCxnSpPr>
            <a:stCxn id="92" idx="2"/>
            <a:endCxn id="91" idx="0"/>
          </p:cNvCxnSpPr>
          <p:nvPr/>
        </p:nvCxnSpPr>
        <p:spPr>
          <a:xfrm>
            <a:off x="6096000" y="2805904"/>
            <a:ext cx="0" cy="303277"/>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5" name="Elbow Connector 2052">
            <a:extLst>
              <a:ext uri="{FF2B5EF4-FFF2-40B4-BE49-F238E27FC236}">
                <a16:creationId xmlns:a16="http://schemas.microsoft.com/office/drawing/2014/main" id="{C39FEEB9-AA9B-48B0-87E3-42864E2C88C7}"/>
              </a:ext>
              <a:ext uri="{C183D7F6-B498-43B3-948B-1728B52AA6E4}">
                <adec:decorative xmlns:adec="http://schemas.microsoft.com/office/drawing/2017/decorative" val="1"/>
              </a:ext>
            </a:extLst>
          </p:cNvPr>
          <p:cNvCxnSpPr>
            <a:stCxn id="90" idx="2"/>
            <a:endCxn id="94" idx="1"/>
          </p:cNvCxnSpPr>
          <p:nvPr/>
        </p:nvCxnSpPr>
        <p:spPr>
          <a:xfrm rot="16200000" flipH="1">
            <a:off x="4669799" y="3324517"/>
            <a:ext cx="512827" cy="920352"/>
          </a:xfrm>
          <a:prstGeom prst="bentConnector2">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D1EB989A-9896-4B3F-B92F-B042472E839D}"/>
              </a:ext>
              <a:ext uri="{C183D7F6-B498-43B3-948B-1728B52AA6E4}">
                <adec:decorative xmlns:adec="http://schemas.microsoft.com/office/drawing/2017/decorative" val="1"/>
              </a:ext>
            </a:extLst>
          </p:cNvPr>
          <p:cNvCxnSpPr>
            <a:stCxn id="92" idx="3"/>
            <a:endCxn id="96" idx="1"/>
          </p:cNvCxnSpPr>
          <p:nvPr/>
        </p:nvCxnSpPr>
        <p:spPr>
          <a:xfrm>
            <a:off x="6805612" y="2596353"/>
            <a:ext cx="210740" cy="0"/>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630D6D37-FAFB-4A48-B319-2DCDD9B56DE7}"/>
              </a:ext>
              <a:ext uri="{C183D7F6-B498-43B3-948B-1728B52AA6E4}">
                <adec:decorative xmlns:adec="http://schemas.microsoft.com/office/drawing/2017/decorative" val="1"/>
              </a:ext>
            </a:extLst>
          </p:cNvPr>
          <p:cNvCxnSpPr>
            <a:stCxn id="96" idx="3"/>
            <a:endCxn id="97" idx="1"/>
          </p:cNvCxnSpPr>
          <p:nvPr/>
        </p:nvCxnSpPr>
        <p:spPr>
          <a:xfrm>
            <a:off x="8435578" y="2596353"/>
            <a:ext cx="210741" cy="0"/>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80BF3C12-5670-4E5D-93BA-D74D49061DE9}"/>
              </a:ext>
              <a:ext uri="{C183D7F6-B498-43B3-948B-1728B52AA6E4}">
                <adec:decorative xmlns:adec="http://schemas.microsoft.com/office/drawing/2017/decorative" val="1"/>
              </a:ext>
            </a:extLst>
          </p:cNvPr>
          <p:cNvCxnSpPr>
            <a:stCxn id="97" idx="2"/>
            <a:endCxn id="98" idx="0"/>
          </p:cNvCxnSpPr>
          <p:nvPr/>
        </p:nvCxnSpPr>
        <p:spPr>
          <a:xfrm>
            <a:off x="9355931" y="2805903"/>
            <a:ext cx="0" cy="1025654"/>
          </a:xfrm>
          <a:prstGeom prst="line">
            <a:avLst/>
          </a:prstGeom>
          <a:ln>
            <a:solidFill>
              <a:schemeClr val="tx2"/>
            </a:solidFill>
            <a:headEnd type="arrow"/>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B05A11C5-8898-4D6C-AFD1-BFA7B629DF54}"/>
              </a:ext>
              <a:ext uri="{C183D7F6-B498-43B3-948B-1728B52AA6E4}">
                <adec:decorative xmlns:adec="http://schemas.microsoft.com/office/drawing/2017/decorative" val="1"/>
              </a:ext>
            </a:extLst>
          </p:cNvPr>
          <p:cNvCxnSpPr>
            <a:stCxn id="94" idx="3"/>
            <a:endCxn id="98" idx="1"/>
          </p:cNvCxnSpPr>
          <p:nvPr/>
        </p:nvCxnSpPr>
        <p:spPr>
          <a:xfrm>
            <a:off x="6805612" y="4041107"/>
            <a:ext cx="1840706" cy="0"/>
          </a:xfrm>
          <a:prstGeom prst="line">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24BDC773-99C9-4AA8-8028-E8372CB25DE1}"/>
              </a:ext>
              <a:ext uri="{C183D7F6-B498-43B3-948B-1728B52AA6E4}">
                <adec:decorative xmlns:adec="http://schemas.microsoft.com/office/drawing/2017/decorative" val="1"/>
              </a:ext>
            </a:extLst>
          </p:cNvPr>
          <p:cNvCxnSpPr>
            <a:stCxn id="94" idx="2"/>
            <a:endCxn id="95" idx="0"/>
          </p:cNvCxnSpPr>
          <p:nvPr/>
        </p:nvCxnSpPr>
        <p:spPr>
          <a:xfrm>
            <a:off x="6096000" y="4250658"/>
            <a:ext cx="0" cy="303277"/>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9388A474-93BB-447A-97FB-53185800DC17}"/>
              </a:ext>
              <a:ext uri="{C183D7F6-B498-43B3-948B-1728B52AA6E4}">
                <adec:decorative xmlns:adec="http://schemas.microsoft.com/office/drawing/2017/decorative" val="1"/>
              </a:ext>
            </a:extLst>
          </p:cNvPr>
          <p:cNvSpPr/>
          <p:nvPr/>
        </p:nvSpPr>
        <p:spPr>
          <a:xfrm>
            <a:off x="5386388" y="5294110"/>
            <a:ext cx="4679152" cy="10304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prstClr val="white"/>
              </a:solidFill>
            </a:endParaRPr>
          </a:p>
        </p:txBody>
      </p:sp>
      <p:cxnSp>
        <p:nvCxnSpPr>
          <p:cNvPr id="112" name="Straight Arrow Connector 111">
            <a:extLst>
              <a:ext uri="{FF2B5EF4-FFF2-40B4-BE49-F238E27FC236}">
                <a16:creationId xmlns:a16="http://schemas.microsoft.com/office/drawing/2014/main" id="{374D43FD-18AD-46B6-9289-88193B4F4E8A}"/>
              </a:ext>
              <a:ext uri="{C183D7F6-B498-43B3-948B-1728B52AA6E4}">
                <adec:decorative xmlns:adec="http://schemas.microsoft.com/office/drawing/2017/decorative" val="1"/>
              </a:ext>
            </a:extLst>
          </p:cNvPr>
          <p:cNvCxnSpPr>
            <a:stCxn id="95" idx="2"/>
          </p:cNvCxnSpPr>
          <p:nvPr/>
        </p:nvCxnSpPr>
        <p:spPr>
          <a:xfrm>
            <a:off x="6096000" y="4973034"/>
            <a:ext cx="0" cy="321076"/>
          </a:xfrm>
          <a:prstGeom prst="straightConnector1">
            <a:avLst/>
          </a:prstGeom>
          <a:ln>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113" name="TextBox 112">
            <a:extLst>
              <a:ext uri="{FF2B5EF4-FFF2-40B4-BE49-F238E27FC236}">
                <a16:creationId xmlns:a16="http://schemas.microsoft.com/office/drawing/2014/main" id="{B141192B-B52E-4C38-8B5F-C21751B795F6}"/>
              </a:ext>
            </a:extLst>
          </p:cNvPr>
          <p:cNvSpPr txBox="1"/>
          <p:nvPr/>
        </p:nvSpPr>
        <p:spPr>
          <a:xfrm>
            <a:off x="6413974" y="5378468"/>
            <a:ext cx="3499474" cy="861774"/>
          </a:xfrm>
          <a:prstGeom prst="rect">
            <a:avLst/>
          </a:prstGeom>
          <a:noFill/>
          <a:ln w="6350">
            <a:noFill/>
            <a:prstDash val="dash"/>
          </a:ln>
        </p:spPr>
        <p:txBody>
          <a:bodyPr wrap="square" lIns="0" tIns="0" rIns="0" bIns="0" rtlCol="0">
            <a:spAutoFit/>
          </a:bodyPr>
          <a:lstStyle/>
          <a:p>
            <a:r>
              <a:rPr lang="en-US" sz="1400" dirty="0">
                <a:solidFill>
                  <a:prstClr val="white"/>
                </a:solidFill>
              </a:rPr>
              <a:t>Lorem ipsum dolor sit amet, consectetur adipiscing elit. Morbi condimentum euismod elit eu viverra. Etiam cursus nec lacus nec rhoncus. Pellentesque ac hendrerit enim. </a:t>
            </a:r>
          </a:p>
        </p:txBody>
      </p:sp>
      <p:sp>
        <p:nvSpPr>
          <p:cNvPr id="117" name="Freeform 3518" descr="This image is an icon of an inbox. ">
            <a:extLst>
              <a:ext uri="{FF2B5EF4-FFF2-40B4-BE49-F238E27FC236}">
                <a16:creationId xmlns:a16="http://schemas.microsoft.com/office/drawing/2014/main" id="{21764520-7BD4-46C9-89F1-B8816020D453}"/>
              </a:ext>
            </a:extLst>
          </p:cNvPr>
          <p:cNvSpPr>
            <a:spLocks noEditPoints="1"/>
          </p:cNvSpPr>
          <p:nvPr/>
        </p:nvSpPr>
        <p:spPr bwMode="auto">
          <a:xfrm>
            <a:off x="5716514" y="5671243"/>
            <a:ext cx="287337" cy="276225"/>
          </a:xfrm>
          <a:custGeom>
            <a:avLst/>
            <a:gdLst>
              <a:gd name="T0" fmla="*/ 482 w 720"/>
              <a:gd name="T1" fmla="*/ 464 h 696"/>
              <a:gd name="T2" fmla="*/ 476 w 720"/>
              <a:gd name="T3" fmla="*/ 523 h 696"/>
              <a:gd name="T4" fmla="*/ 451 w 720"/>
              <a:gd name="T5" fmla="*/ 549 h 696"/>
              <a:gd name="T6" fmla="*/ 295 w 720"/>
              <a:gd name="T7" fmla="*/ 553 h 696"/>
              <a:gd name="T8" fmla="*/ 275 w 720"/>
              <a:gd name="T9" fmla="*/ 542 h 696"/>
              <a:gd name="T10" fmla="*/ 264 w 720"/>
              <a:gd name="T11" fmla="*/ 512 h 696"/>
              <a:gd name="T12" fmla="*/ 261 w 720"/>
              <a:gd name="T13" fmla="*/ 460 h 696"/>
              <a:gd name="T14" fmla="*/ 127 w 720"/>
              <a:gd name="T15" fmla="*/ 312 h 696"/>
              <a:gd name="T16" fmla="*/ 148 w 720"/>
              <a:gd name="T17" fmla="*/ 416 h 696"/>
              <a:gd name="T18" fmla="*/ 569 w 720"/>
              <a:gd name="T19" fmla="*/ 419 h 696"/>
              <a:gd name="T20" fmla="*/ 577 w 720"/>
              <a:gd name="T21" fmla="*/ 312 h 696"/>
              <a:gd name="T22" fmla="*/ 254 w 720"/>
              <a:gd name="T23" fmla="*/ 339 h 696"/>
              <a:gd name="T24" fmla="*/ 478 w 720"/>
              <a:gd name="T25" fmla="*/ 347 h 696"/>
              <a:gd name="T26" fmla="*/ 471 w 720"/>
              <a:gd name="T27" fmla="*/ 363 h 696"/>
              <a:gd name="T28" fmla="*/ 245 w 720"/>
              <a:gd name="T29" fmla="*/ 360 h 696"/>
              <a:gd name="T30" fmla="*/ 245 w 720"/>
              <a:gd name="T31" fmla="*/ 343 h 696"/>
              <a:gd name="T32" fmla="*/ 466 w 720"/>
              <a:gd name="T33" fmla="*/ 265 h 696"/>
              <a:gd name="T34" fmla="*/ 479 w 720"/>
              <a:gd name="T35" fmla="*/ 276 h 696"/>
              <a:gd name="T36" fmla="*/ 466 w 720"/>
              <a:gd name="T37" fmla="*/ 288 h 696"/>
              <a:gd name="T38" fmla="*/ 243 w 720"/>
              <a:gd name="T39" fmla="*/ 282 h 696"/>
              <a:gd name="T40" fmla="*/ 249 w 720"/>
              <a:gd name="T41" fmla="*/ 265 h 696"/>
              <a:gd name="T42" fmla="*/ 471 w 720"/>
              <a:gd name="T43" fmla="*/ 193 h 696"/>
              <a:gd name="T44" fmla="*/ 478 w 720"/>
              <a:gd name="T45" fmla="*/ 208 h 696"/>
              <a:gd name="T46" fmla="*/ 254 w 720"/>
              <a:gd name="T47" fmla="*/ 216 h 696"/>
              <a:gd name="T48" fmla="*/ 243 w 720"/>
              <a:gd name="T49" fmla="*/ 205 h 696"/>
              <a:gd name="T50" fmla="*/ 254 w 720"/>
              <a:gd name="T51" fmla="*/ 192 h 696"/>
              <a:gd name="T52" fmla="*/ 293 w 720"/>
              <a:gd name="T53" fmla="*/ 76 h 696"/>
              <a:gd name="T54" fmla="*/ 293 w 720"/>
              <a:gd name="T55" fmla="*/ 93 h 696"/>
              <a:gd name="T56" fmla="*/ 249 w 720"/>
              <a:gd name="T57" fmla="*/ 95 h 696"/>
              <a:gd name="T58" fmla="*/ 243 w 720"/>
              <a:gd name="T59" fmla="*/ 80 h 696"/>
              <a:gd name="T60" fmla="*/ 315 w 720"/>
              <a:gd name="T61" fmla="*/ 120 h 696"/>
              <a:gd name="T62" fmla="*/ 478 w 720"/>
              <a:gd name="T63" fmla="*/ 128 h 696"/>
              <a:gd name="T64" fmla="*/ 471 w 720"/>
              <a:gd name="T65" fmla="*/ 143 h 696"/>
              <a:gd name="T66" fmla="*/ 307 w 720"/>
              <a:gd name="T67" fmla="*/ 140 h 696"/>
              <a:gd name="T68" fmla="*/ 307 w 720"/>
              <a:gd name="T69" fmla="*/ 124 h 696"/>
              <a:gd name="T70" fmla="*/ 720 w 720"/>
              <a:gd name="T71" fmla="*/ 467 h 696"/>
              <a:gd name="T72" fmla="*/ 719 w 720"/>
              <a:gd name="T73" fmla="*/ 463 h 696"/>
              <a:gd name="T74" fmla="*/ 606 w 720"/>
              <a:gd name="T75" fmla="*/ 289 h 696"/>
              <a:gd name="T76" fmla="*/ 577 w 720"/>
              <a:gd name="T77" fmla="*/ 12 h 696"/>
              <a:gd name="T78" fmla="*/ 565 w 720"/>
              <a:gd name="T79" fmla="*/ 0 h 696"/>
              <a:gd name="T80" fmla="*/ 145 w 720"/>
              <a:gd name="T81" fmla="*/ 7 h 696"/>
              <a:gd name="T82" fmla="*/ 117 w 720"/>
              <a:gd name="T83" fmla="*/ 289 h 696"/>
              <a:gd name="T84" fmla="*/ 1 w 720"/>
              <a:gd name="T85" fmla="*/ 463 h 696"/>
              <a:gd name="T86" fmla="*/ 0 w 720"/>
              <a:gd name="T87" fmla="*/ 465 h 696"/>
              <a:gd name="T88" fmla="*/ 0 w 720"/>
              <a:gd name="T89" fmla="*/ 469 h 696"/>
              <a:gd name="T90" fmla="*/ 8 w 720"/>
              <a:gd name="T91" fmla="*/ 696 h 696"/>
              <a:gd name="T92" fmla="*/ 718 w 720"/>
              <a:gd name="T93" fmla="*/ 694 h 696"/>
              <a:gd name="T94" fmla="*/ 720 w 720"/>
              <a:gd name="T95" fmla="*/ 46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20" h="696">
                <a:moveTo>
                  <a:pt x="493" y="456"/>
                </a:moveTo>
                <a:lnTo>
                  <a:pt x="488" y="458"/>
                </a:lnTo>
                <a:lnTo>
                  <a:pt x="484" y="460"/>
                </a:lnTo>
                <a:lnTo>
                  <a:pt x="482" y="464"/>
                </a:lnTo>
                <a:lnTo>
                  <a:pt x="480" y="469"/>
                </a:lnTo>
                <a:lnTo>
                  <a:pt x="480" y="505"/>
                </a:lnTo>
                <a:lnTo>
                  <a:pt x="479" y="514"/>
                </a:lnTo>
                <a:lnTo>
                  <a:pt x="476" y="523"/>
                </a:lnTo>
                <a:lnTo>
                  <a:pt x="473" y="532"/>
                </a:lnTo>
                <a:lnTo>
                  <a:pt x="466" y="538"/>
                </a:lnTo>
                <a:lnTo>
                  <a:pt x="460" y="545"/>
                </a:lnTo>
                <a:lnTo>
                  <a:pt x="451" y="549"/>
                </a:lnTo>
                <a:lnTo>
                  <a:pt x="442" y="551"/>
                </a:lnTo>
                <a:lnTo>
                  <a:pt x="433" y="553"/>
                </a:lnTo>
                <a:lnTo>
                  <a:pt x="300" y="553"/>
                </a:lnTo>
                <a:lnTo>
                  <a:pt x="295" y="553"/>
                </a:lnTo>
                <a:lnTo>
                  <a:pt x="290" y="551"/>
                </a:lnTo>
                <a:lnTo>
                  <a:pt x="285" y="550"/>
                </a:lnTo>
                <a:lnTo>
                  <a:pt x="281" y="547"/>
                </a:lnTo>
                <a:lnTo>
                  <a:pt x="275" y="542"/>
                </a:lnTo>
                <a:lnTo>
                  <a:pt x="271" y="536"/>
                </a:lnTo>
                <a:lnTo>
                  <a:pt x="267" y="528"/>
                </a:lnTo>
                <a:lnTo>
                  <a:pt x="266" y="519"/>
                </a:lnTo>
                <a:lnTo>
                  <a:pt x="264" y="512"/>
                </a:lnTo>
                <a:lnTo>
                  <a:pt x="264" y="505"/>
                </a:lnTo>
                <a:lnTo>
                  <a:pt x="264" y="469"/>
                </a:lnTo>
                <a:lnTo>
                  <a:pt x="263" y="464"/>
                </a:lnTo>
                <a:lnTo>
                  <a:pt x="261" y="460"/>
                </a:lnTo>
                <a:lnTo>
                  <a:pt x="257" y="458"/>
                </a:lnTo>
                <a:lnTo>
                  <a:pt x="252" y="456"/>
                </a:lnTo>
                <a:lnTo>
                  <a:pt x="33" y="456"/>
                </a:lnTo>
                <a:lnTo>
                  <a:pt x="127" y="312"/>
                </a:lnTo>
                <a:lnTo>
                  <a:pt x="144" y="312"/>
                </a:lnTo>
                <a:lnTo>
                  <a:pt x="144" y="409"/>
                </a:lnTo>
                <a:lnTo>
                  <a:pt x="145" y="413"/>
                </a:lnTo>
                <a:lnTo>
                  <a:pt x="148" y="416"/>
                </a:lnTo>
                <a:lnTo>
                  <a:pt x="151" y="419"/>
                </a:lnTo>
                <a:lnTo>
                  <a:pt x="157" y="420"/>
                </a:lnTo>
                <a:lnTo>
                  <a:pt x="565" y="420"/>
                </a:lnTo>
                <a:lnTo>
                  <a:pt x="569" y="419"/>
                </a:lnTo>
                <a:lnTo>
                  <a:pt x="573" y="416"/>
                </a:lnTo>
                <a:lnTo>
                  <a:pt x="575" y="413"/>
                </a:lnTo>
                <a:lnTo>
                  <a:pt x="577" y="409"/>
                </a:lnTo>
                <a:lnTo>
                  <a:pt x="577" y="312"/>
                </a:lnTo>
                <a:lnTo>
                  <a:pt x="595" y="312"/>
                </a:lnTo>
                <a:lnTo>
                  <a:pt x="687" y="456"/>
                </a:lnTo>
                <a:lnTo>
                  <a:pt x="493" y="456"/>
                </a:lnTo>
                <a:close/>
                <a:moveTo>
                  <a:pt x="254" y="339"/>
                </a:moveTo>
                <a:lnTo>
                  <a:pt x="466" y="339"/>
                </a:lnTo>
                <a:lnTo>
                  <a:pt x="471" y="341"/>
                </a:lnTo>
                <a:lnTo>
                  <a:pt x="475" y="343"/>
                </a:lnTo>
                <a:lnTo>
                  <a:pt x="478" y="347"/>
                </a:lnTo>
                <a:lnTo>
                  <a:pt x="479" y="351"/>
                </a:lnTo>
                <a:lnTo>
                  <a:pt x="478" y="356"/>
                </a:lnTo>
                <a:lnTo>
                  <a:pt x="475" y="360"/>
                </a:lnTo>
                <a:lnTo>
                  <a:pt x="471" y="363"/>
                </a:lnTo>
                <a:lnTo>
                  <a:pt x="466" y="364"/>
                </a:lnTo>
                <a:lnTo>
                  <a:pt x="254" y="364"/>
                </a:lnTo>
                <a:lnTo>
                  <a:pt x="249" y="363"/>
                </a:lnTo>
                <a:lnTo>
                  <a:pt x="245" y="360"/>
                </a:lnTo>
                <a:lnTo>
                  <a:pt x="243" y="356"/>
                </a:lnTo>
                <a:lnTo>
                  <a:pt x="243" y="351"/>
                </a:lnTo>
                <a:lnTo>
                  <a:pt x="243" y="347"/>
                </a:lnTo>
                <a:lnTo>
                  <a:pt x="245" y="343"/>
                </a:lnTo>
                <a:lnTo>
                  <a:pt x="249" y="341"/>
                </a:lnTo>
                <a:lnTo>
                  <a:pt x="254" y="339"/>
                </a:lnTo>
                <a:close/>
                <a:moveTo>
                  <a:pt x="254" y="265"/>
                </a:moveTo>
                <a:lnTo>
                  <a:pt x="466" y="265"/>
                </a:lnTo>
                <a:lnTo>
                  <a:pt x="471" y="265"/>
                </a:lnTo>
                <a:lnTo>
                  <a:pt x="475" y="268"/>
                </a:lnTo>
                <a:lnTo>
                  <a:pt x="478" y="271"/>
                </a:lnTo>
                <a:lnTo>
                  <a:pt x="479" y="276"/>
                </a:lnTo>
                <a:lnTo>
                  <a:pt x="478" y="282"/>
                </a:lnTo>
                <a:lnTo>
                  <a:pt x="475" y="285"/>
                </a:lnTo>
                <a:lnTo>
                  <a:pt x="471" y="288"/>
                </a:lnTo>
                <a:lnTo>
                  <a:pt x="466" y="288"/>
                </a:lnTo>
                <a:lnTo>
                  <a:pt x="254" y="288"/>
                </a:lnTo>
                <a:lnTo>
                  <a:pt x="249" y="288"/>
                </a:lnTo>
                <a:lnTo>
                  <a:pt x="245" y="284"/>
                </a:lnTo>
                <a:lnTo>
                  <a:pt x="243" y="282"/>
                </a:lnTo>
                <a:lnTo>
                  <a:pt x="243" y="276"/>
                </a:lnTo>
                <a:lnTo>
                  <a:pt x="243" y="271"/>
                </a:lnTo>
                <a:lnTo>
                  <a:pt x="245" y="268"/>
                </a:lnTo>
                <a:lnTo>
                  <a:pt x="249" y="265"/>
                </a:lnTo>
                <a:lnTo>
                  <a:pt x="254" y="265"/>
                </a:lnTo>
                <a:close/>
                <a:moveTo>
                  <a:pt x="254" y="192"/>
                </a:moveTo>
                <a:lnTo>
                  <a:pt x="466" y="192"/>
                </a:lnTo>
                <a:lnTo>
                  <a:pt x="471" y="193"/>
                </a:lnTo>
                <a:lnTo>
                  <a:pt x="475" y="196"/>
                </a:lnTo>
                <a:lnTo>
                  <a:pt x="478" y="199"/>
                </a:lnTo>
                <a:lnTo>
                  <a:pt x="479" y="205"/>
                </a:lnTo>
                <a:lnTo>
                  <a:pt x="478" y="208"/>
                </a:lnTo>
                <a:lnTo>
                  <a:pt x="475" y="212"/>
                </a:lnTo>
                <a:lnTo>
                  <a:pt x="471" y="215"/>
                </a:lnTo>
                <a:lnTo>
                  <a:pt x="466" y="216"/>
                </a:lnTo>
                <a:lnTo>
                  <a:pt x="254" y="216"/>
                </a:lnTo>
                <a:lnTo>
                  <a:pt x="249" y="215"/>
                </a:lnTo>
                <a:lnTo>
                  <a:pt x="245" y="212"/>
                </a:lnTo>
                <a:lnTo>
                  <a:pt x="243" y="208"/>
                </a:lnTo>
                <a:lnTo>
                  <a:pt x="243" y="205"/>
                </a:lnTo>
                <a:lnTo>
                  <a:pt x="243" y="199"/>
                </a:lnTo>
                <a:lnTo>
                  <a:pt x="245" y="196"/>
                </a:lnTo>
                <a:lnTo>
                  <a:pt x="249" y="193"/>
                </a:lnTo>
                <a:lnTo>
                  <a:pt x="254" y="192"/>
                </a:lnTo>
                <a:close/>
                <a:moveTo>
                  <a:pt x="254" y="72"/>
                </a:moveTo>
                <a:lnTo>
                  <a:pt x="285" y="72"/>
                </a:lnTo>
                <a:lnTo>
                  <a:pt x="289" y="74"/>
                </a:lnTo>
                <a:lnTo>
                  <a:pt x="293" y="76"/>
                </a:lnTo>
                <a:lnTo>
                  <a:pt x="295" y="80"/>
                </a:lnTo>
                <a:lnTo>
                  <a:pt x="297" y="84"/>
                </a:lnTo>
                <a:lnTo>
                  <a:pt x="295" y="89"/>
                </a:lnTo>
                <a:lnTo>
                  <a:pt x="293" y="93"/>
                </a:lnTo>
                <a:lnTo>
                  <a:pt x="289" y="95"/>
                </a:lnTo>
                <a:lnTo>
                  <a:pt x="285" y="97"/>
                </a:lnTo>
                <a:lnTo>
                  <a:pt x="254" y="95"/>
                </a:lnTo>
                <a:lnTo>
                  <a:pt x="249" y="95"/>
                </a:lnTo>
                <a:lnTo>
                  <a:pt x="245" y="93"/>
                </a:lnTo>
                <a:lnTo>
                  <a:pt x="243" y="89"/>
                </a:lnTo>
                <a:lnTo>
                  <a:pt x="243" y="84"/>
                </a:lnTo>
                <a:lnTo>
                  <a:pt x="243" y="80"/>
                </a:lnTo>
                <a:lnTo>
                  <a:pt x="245" y="76"/>
                </a:lnTo>
                <a:lnTo>
                  <a:pt x="249" y="74"/>
                </a:lnTo>
                <a:lnTo>
                  <a:pt x="254" y="72"/>
                </a:lnTo>
                <a:close/>
                <a:moveTo>
                  <a:pt x="315" y="120"/>
                </a:moveTo>
                <a:lnTo>
                  <a:pt x="466" y="120"/>
                </a:lnTo>
                <a:lnTo>
                  <a:pt x="471" y="121"/>
                </a:lnTo>
                <a:lnTo>
                  <a:pt x="475" y="124"/>
                </a:lnTo>
                <a:lnTo>
                  <a:pt x="478" y="128"/>
                </a:lnTo>
                <a:lnTo>
                  <a:pt x="479" y="133"/>
                </a:lnTo>
                <a:lnTo>
                  <a:pt x="478" y="137"/>
                </a:lnTo>
                <a:lnTo>
                  <a:pt x="475" y="140"/>
                </a:lnTo>
                <a:lnTo>
                  <a:pt x="471" y="143"/>
                </a:lnTo>
                <a:lnTo>
                  <a:pt x="466" y="144"/>
                </a:lnTo>
                <a:lnTo>
                  <a:pt x="315" y="144"/>
                </a:lnTo>
                <a:lnTo>
                  <a:pt x="311" y="143"/>
                </a:lnTo>
                <a:lnTo>
                  <a:pt x="307" y="140"/>
                </a:lnTo>
                <a:lnTo>
                  <a:pt x="304" y="137"/>
                </a:lnTo>
                <a:lnTo>
                  <a:pt x="303" y="133"/>
                </a:lnTo>
                <a:lnTo>
                  <a:pt x="304" y="128"/>
                </a:lnTo>
                <a:lnTo>
                  <a:pt x="307" y="124"/>
                </a:lnTo>
                <a:lnTo>
                  <a:pt x="311" y="121"/>
                </a:lnTo>
                <a:lnTo>
                  <a:pt x="315" y="120"/>
                </a:lnTo>
                <a:close/>
                <a:moveTo>
                  <a:pt x="720" y="468"/>
                </a:moveTo>
                <a:lnTo>
                  <a:pt x="720" y="467"/>
                </a:lnTo>
                <a:lnTo>
                  <a:pt x="720" y="465"/>
                </a:lnTo>
                <a:lnTo>
                  <a:pt x="720" y="464"/>
                </a:lnTo>
                <a:lnTo>
                  <a:pt x="719" y="463"/>
                </a:lnTo>
                <a:lnTo>
                  <a:pt x="719" y="463"/>
                </a:lnTo>
                <a:lnTo>
                  <a:pt x="719" y="463"/>
                </a:lnTo>
                <a:lnTo>
                  <a:pt x="611" y="294"/>
                </a:lnTo>
                <a:lnTo>
                  <a:pt x="609" y="292"/>
                </a:lnTo>
                <a:lnTo>
                  <a:pt x="606" y="289"/>
                </a:lnTo>
                <a:lnTo>
                  <a:pt x="604" y="289"/>
                </a:lnTo>
                <a:lnTo>
                  <a:pt x="601" y="288"/>
                </a:lnTo>
                <a:lnTo>
                  <a:pt x="577" y="288"/>
                </a:lnTo>
                <a:lnTo>
                  <a:pt x="577" y="12"/>
                </a:lnTo>
                <a:lnTo>
                  <a:pt x="575" y="7"/>
                </a:lnTo>
                <a:lnTo>
                  <a:pt x="573" y="3"/>
                </a:lnTo>
                <a:lnTo>
                  <a:pt x="569" y="0"/>
                </a:lnTo>
                <a:lnTo>
                  <a:pt x="565" y="0"/>
                </a:lnTo>
                <a:lnTo>
                  <a:pt x="157" y="0"/>
                </a:lnTo>
                <a:lnTo>
                  <a:pt x="151" y="0"/>
                </a:lnTo>
                <a:lnTo>
                  <a:pt x="148" y="3"/>
                </a:lnTo>
                <a:lnTo>
                  <a:pt x="145" y="7"/>
                </a:lnTo>
                <a:lnTo>
                  <a:pt x="144" y="12"/>
                </a:lnTo>
                <a:lnTo>
                  <a:pt x="144" y="288"/>
                </a:lnTo>
                <a:lnTo>
                  <a:pt x="119" y="288"/>
                </a:lnTo>
                <a:lnTo>
                  <a:pt x="117" y="289"/>
                </a:lnTo>
                <a:lnTo>
                  <a:pt x="114" y="289"/>
                </a:lnTo>
                <a:lnTo>
                  <a:pt x="112" y="292"/>
                </a:lnTo>
                <a:lnTo>
                  <a:pt x="110" y="294"/>
                </a:lnTo>
                <a:lnTo>
                  <a:pt x="1" y="463"/>
                </a:lnTo>
                <a:lnTo>
                  <a:pt x="1" y="463"/>
                </a:lnTo>
                <a:lnTo>
                  <a:pt x="1" y="463"/>
                </a:lnTo>
                <a:lnTo>
                  <a:pt x="1" y="464"/>
                </a:lnTo>
                <a:lnTo>
                  <a:pt x="0" y="465"/>
                </a:lnTo>
                <a:lnTo>
                  <a:pt x="0" y="467"/>
                </a:lnTo>
                <a:lnTo>
                  <a:pt x="0" y="468"/>
                </a:lnTo>
                <a:lnTo>
                  <a:pt x="0" y="468"/>
                </a:lnTo>
                <a:lnTo>
                  <a:pt x="0" y="469"/>
                </a:lnTo>
                <a:lnTo>
                  <a:pt x="0" y="685"/>
                </a:lnTo>
                <a:lnTo>
                  <a:pt x="1" y="690"/>
                </a:lnTo>
                <a:lnTo>
                  <a:pt x="4" y="694"/>
                </a:lnTo>
                <a:lnTo>
                  <a:pt x="8" y="696"/>
                </a:lnTo>
                <a:lnTo>
                  <a:pt x="11" y="696"/>
                </a:lnTo>
                <a:lnTo>
                  <a:pt x="709" y="696"/>
                </a:lnTo>
                <a:lnTo>
                  <a:pt x="714" y="696"/>
                </a:lnTo>
                <a:lnTo>
                  <a:pt x="718" y="694"/>
                </a:lnTo>
                <a:lnTo>
                  <a:pt x="720" y="690"/>
                </a:lnTo>
                <a:lnTo>
                  <a:pt x="720" y="685"/>
                </a:lnTo>
                <a:lnTo>
                  <a:pt x="720" y="469"/>
                </a:lnTo>
                <a:lnTo>
                  <a:pt x="720" y="468"/>
                </a:lnTo>
                <a:lnTo>
                  <a:pt x="720" y="46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 name="Oval 5">
            <a:extLst>
              <a:ext uri="{FF2B5EF4-FFF2-40B4-BE49-F238E27FC236}">
                <a16:creationId xmlns:a16="http://schemas.microsoft.com/office/drawing/2014/main" id="{3962C27C-2780-421B-A554-79F4655F0D26}"/>
              </a:ext>
              <a:ext uri="{C183D7F6-B498-43B3-948B-1728B52AA6E4}">
                <adec:decorative xmlns:adec="http://schemas.microsoft.com/office/drawing/2017/decorative" val="1"/>
              </a:ext>
            </a:extLst>
          </p:cNvPr>
          <p:cNvSpPr/>
          <p:nvPr/>
        </p:nvSpPr>
        <p:spPr>
          <a:xfrm>
            <a:off x="5520067" y="5469241"/>
            <a:ext cx="680229" cy="68022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TextBox 117">
            <a:extLst>
              <a:ext uri="{FF2B5EF4-FFF2-40B4-BE49-F238E27FC236}">
                <a16:creationId xmlns:a16="http://schemas.microsoft.com/office/drawing/2014/main" id="{D27FAFDD-4949-41BF-8D68-1EDF4AB38190}"/>
              </a:ext>
            </a:extLst>
          </p:cNvPr>
          <p:cNvSpPr txBox="1"/>
          <p:nvPr/>
        </p:nvSpPr>
        <p:spPr>
          <a:xfrm>
            <a:off x="1463904" y="886143"/>
            <a:ext cx="9264192" cy="307777"/>
          </a:xfrm>
          <a:prstGeom prst="rect">
            <a:avLst/>
          </a:prstGeom>
          <a:noFill/>
        </p:spPr>
        <p:txBody>
          <a:bodyPr wrap="square" lIns="0" tIns="0" rIns="0" bIns="0" rtlCol="0">
            <a:spAutoFit/>
          </a:bodyPr>
          <a:lstStyle/>
          <a:p>
            <a:pPr algn="ctr"/>
            <a:r>
              <a:rPr lang="en-US" sz="2000" dirty="0"/>
              <a:t>INTERNAL PROCESS PERSPECTIVE</a:t>
            </a:r>
          </a:p>
        </p:txBody>
      </p:sp>
      <p:sp>
        <p:nvSpPr>
          <p:cNvPr id="38" name="Slide Number Placeholder 5">
            <a:extLst>
              <a:ext uri="{FF2B5EF4-FFF2-40B4-BE49-F238E27FC236}">
                <a16:creationId xmlns:a16="http://schemas.microsoft.com/office/drawing/2014/main" id="{9027A728-CADA-460F-939F-A8F0C24A068B}"/>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15</a:t>
            </a:fld>
            <a:endParaRPr lang="en-US" sz="1200" dirty="0">
              <a:solidFill>
                <a:schemeClr val="bg1"/>
              </a:solidFill>
            </a:endParaRPr>
          </a:p>
        </p:txBody>
      </p:sp>
    </p:spTree>
    <p:extLst>
      <p:ext uri="{BB962C8B-B14F-4D97-AF65-F5344CB8AC3E}">
        <p14:creationId xmlns:p14="http://schemas.microsoft.com/office/powerpoint/2010/main" val="22420671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0ACFF-56C3-4453-9BAD-A02FE717F83E}" type="datetimeFigureOut">
              <a:rPr lang="en-US" smtClean="0"/>
              <a:pPr/>
              <a:t>1/15/2021</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16</a:t>
            </a:fld>
            <a:endParaRPr lang="en-US" dirty="0"/>
          </a:p>
        </p:txBody>
      </p:sp>
      <p:sp>
        <p:nvSpPr>
          <p:cNvPr id="7" name="Title 6" hidden="1">
            <a:extLst>
              <a:ext uri="{FF2B5EF4-FFF2-40B4-BE49-F238E27FC236}">
                <a16:creationId xmlns:a16="http://schemas.microsoft.com/office/drawing/2014/main" id="{515E1EA5-44B4-4F71-9348-C1ED402144FE}"/>
              </a:ext>
            </a:extLst>
          </p:cNvPr>
          <p:cNvSpPr>
            <a:spLocks noGrp="1"/>
          </p:cNvSpPr>
          <p:nvPr>
            <p:ph type="title" idx="4294967295"/>
          </p:nvPr>
        </p:nvSpPr>
        <p:spPr>
          <a:xfrm>
            <a:off x="0" y="365125"/>
            <a:ext cx="10515600" cy="1325563"/>
          </a:xfrm>
        </p:spPr>
        <p:txBody>
          <a:bodyPr/>
          <a:lstStyle/>
          <a:p>
            <a:r>
              <a:rPr lang="en-US" dirty="0"/>
              <a:t>Balanced scorecard slide 4</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463904" y="886143"/>
            <a:ext cx="9264192" cy="307777"/>
          </a:xfrm>
          <a:prstGeom prst="rect">
            <a:avLst/>
          </a:prstGeom>
          <a:noFill/>
        </p:spPr>
        <p:txBody>
          <a:bodyPr wrap="square" lIns="0" tIns="0" rIns="0" bIns="0" rtlCol="0">
            <a:spAutoFit/>
          </a:bodyPr>
          <a:lstStyle/>
          <a:p>
            <a:pPr algn="ctr"/>
            <a:r>
              <a:rPr lang="en-US" sz="2000" dirty="0"/>
              <a:t>CUSTOMER PERSPECTIVE</a:t>
            </a:r>
          </a:p>
        </p:txBody>
      </p:sp>
      <p:grpSp>
        <p:nvGrpSpPr>
          <p:cNvPr id="6" name="Group 5">
            <a:extLst>
              <a:ext uri="{FF2B5EF4-FFF2-40B4-BE49-F238E27FC236}">
                <a16:creationId xmlns:a16="http://schemas.microsoft.com/office/drawing/2014/main" id="{BE266B6E-A3E1-4E83-A284-AE89ACE4BF4F}"/>
              </a:ext>
              <a:ext uri="{C183D7F6-B498-43B3-948B-1728B52AA6E4}">
                <adec:decorative xmlns:adec="http://schemas.microsoft.com/office/drawing/2017/decorative" val="1"/>
              </a:ext>
            </a:extLst>
          </p:cNvPr>
          <p:cNvGrpSpPr/>
          <p:nvPr/>
        </p:nvGrpSpPr>
        <p:grpSpPr>
          <a:xfrm>
            <a:off x="3913188" y="1708132"/>
            <a:ext cx="4343400" cy="4362633"/>
            <a:chOff x="3913188" y="1580968"/>
            <a:chExt cx="4343400" cy="4362633"/>
          </a:xfrm>
        </p:grpSpPr>
        <p:grpSp>
          <p:nvGrpSpPr>
            <p:cNvPr id="15" name="Group 14">
              <a:extLst>
                <a:ext uri="{FF2B5EF4-FFF2-40B4-BE49-F238E27FC236}">
                  <a16:creationId xmlns:a16="http://schemas.microsoft.com/office/drawing/2014/main" id="{E430D05E-E542-4A7A-820D-1D7456314943}"/>
                </a:ext>
              </a:extLst>
            </p:cNvPr>
            <p:cNvGrpSpPr/>
            <p:nvPr/>
          </p:nvGrpSpPr>
          <p:grpSpPr>
            <a:xfrm>
              <a:off x="3913188" y="1580968"/>
              <a:ext cx="4343400" cy="4362633"/>
              <a:chOff x="3913188" y="1580968"/>
              <a:chExt cx="4343400" cy="4362633"/>
            </a:xfrm>
            <a:effectLst/>
          </p:grpSpPr>
          <p:sp>
            <p:nvSpPr>
              <p:cNvPr id="16" name="Freeform 5">
                <a:extLst>
                  <a:ext uri="{FF2B5EF4-FFF2-40B4-BE49-F238E27FC236}">
                    <a16:creationId xmlns:a16="http://schemas.microsoft.com/office/drawing/2014/main" id="{21FBD271-8B92-4637-8B26-873FB982AA11}"/>
                  </a:ext>
                  <a:ext uri="{C183D7F6-B498-43B3-948B-1728B52AA6E4}">
                    <adec:decorative xmlns:adec="http://schemas.microsoft.com/office/drawing/2017/decorative" val="1"/>
                  </a:ext>
                </a:extLst>
              </p:cNvPr>
              <p:cNvSpPr>
                <a:spLocks/>
              </p:cNvSpPr>
              <p:nvPr/>
            </p:nvSpPr>
            <p:spPr bwMode="auto">
              <a:xfrm>
                <a:off x="3913188" y="1600200"/>
                <a:ext cx="2008188" cy="2020888"/>
              </a:xfrm>
              <a:custGeom>
                <a:avLst/>
                <a:gdLst>
                  <a:gd name="T0" fmla="*/ 55 w 172"/>
                  <a:gd name="T1" fmla="*/ 173 h 173"/>
                  <a:gd name="T2" fmla="*/ 0 w 172"/>
                  <a:gd name="T3" fmla="*/ 173 h 173"/>
                  <a:gd name="T4" fmla="*/ 172 w 172"/>
                  <a:gd name="T5" fmla="*/ 0 h 173"/>
                  <a:gd name="T6" fmla="*/ 172 w 172"/>
                  <a:gd name="T7" fmla="*/ 55 h 173"/>
                  <a:gd name="T8" fmla="*/ 55 w 172"/>
                  <a:gd name="T9" fmla="*/ 173 h 173"/>
                </a:gdLst>
                <a:ahLst/>
                <a:cxnLst>
                  <a:cxn ang="0">
                    <a:pos x="T0" y="T1"/>
                  </a:cxn>
                  <a:cxn ang="0">
                    <a:pos x="T2" y="T3"/>
                  </a:cxn>
                  <a:cxn ang="0">
                    <a:pos x="T4" y="T5"/>
                  </a:cxn>
                  <a:cxn ang="0">
                    <a:pos x="T6" y="T7"/>
                  </a:cxn>
                  <a:cxn ang="0">
                    <a:pos x="T8" y="T9"/>
                  </a:cxn>
                </a:cxnLst>
                <a:rect l="0" t="0" r="r" b="b"/>
                <a:pathLst>
                  <a:path w="172" h="173">
                    <a:moveTo>
                      <a:pt x="55" y="173"/>
                    </a:moveTo>
                    <a:cubicBezTo>
                      <a:pt x="0" y="173"/>
                      <a:pt x="0" y="173"/>
                      <a:pt x="0" y="173"/>
                    </a:cubicBezTo>
                    <a:cubicBezTo>
                      <a:pt x="7" y="80"/>
                      <a:pt x="80" y="7"/>
                      <a:pt x="172" y="0"/>
                    </a:cubicBezTo>
                    <a:cubicBezTo>
                      <a:pt x="172" y="55"/>
                      <a:pt x="172" y="55"/>
                      <a:pt x="172" y="55"/>
                    </a:cubicBezTo>
                    <a:cubicBezTo>
                      <a:pt x="110" y="61"/>
                      <a:pt x="61" y="111"/>
                      <a:pt x="55" y="173"/>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7" name="Freeform 6">
                <a:extLst>
                  <a:ext uri="{FF2B5EF4-FFF2-40B4-BE49-F238E27FC236}">
                    <a16:creationId xmlns:a16="http://schemas.microsoft.com/office/drawing/2014/main" id="{73F932C8-AF28-4A7B-BDA9-82D3B71F3E49}"/>
                  </a:ext>
                  <a:ext uri="{C183D7F6-B498-43B3-948B-1728B52AA6E4}">
                    <adec:decorative xmlns:adec="http://schemas.microsoft.com/office/drawing/2017/decorative" val="1"/>
                  </a:ext>
                </a:extLst>
              </p:cNvPr>
              <p:cNvSpPr>
                <a:spLocks/>
              </p:cNvSpPr>
              <p:nvPr/>
            </p:nvSpPr>
            <p:spPr bwMode="auto">
              <a:xfrm>
                <a:off x="6235700" y="3935413"/>
                <a:ext cx="2020888" cy="2008188"/>
              </a:xfrm>
              <a:custGeom>
                <a:avLst/>
                <a:gdLst>
                  <a:gd name="T0" fmla="*/ 118 w 173"/>
                  <a:gd name="T1" fmla="*/ 0 h 172"/>
                  <a:gd name="T2" fmla="*/ 173 w 173"/>
                  <a:gd name="T3" fmla="*/ 0 h 172"/>
                  <a:gd name="T4" fmla="*/ 0 w 173"/>
                  <a:gd name="T5" fmla="*/ 172 h 172"/>
                  <a:gd name="T6" fmla="*/ 0 w 173"/>
                  <a:gd name="T7" fmla="*/ 117 h 172"/>
                  <a:gd name="T8" fmla="*/ 118 w 173"/>
                  <a:gd name="T9" fmla="*/ 0 h 172"/>
                </a:gdLst>
                <a:ahLst/>
                <a:cxnLst>
                  <a:cxn ang="0">
                    <a:pos x="T0" y="T1"/>
                  </a:cxn>
                  <a:cxn ang="0">
                    <a:pos x="T2" y="T3"/>
                  </a:cxn>
                  <a:cxn ang="0">
                    <a:pos x="T4" y="T5"/>
                  </a:cxn>
                  <a:cxn ang="0">
                    <a:pos x="T6" y="T7"/>
                  </a:cxn>
                  <a:cxn ang="0">
                    <a:pos x="T8" y="T9"/>
                  </a:cxn>
                </a:cxnLst>
                <a:rect l="0" t="0" r="r" b="b"/>
                <a:pathLst>
                  <a:path w="173" h="172">
                    <a:moveTo>
                      <a:pt x="118" y="0"/>
                    </a:moveTo>
                    <a:cubicBezTo>
                      <a:pt x="173" y="0"/>
                      <a:pt x="173" y="0"/>
                      <a:pt x="173" y="0"/>
                    </a:cubicBezTo>
                    <a:cubicBezTo>
                      <a:pt x="166" y="92"/>
                      <a:pt x="93" y="166"/>
                      <a:pt x="0" y="172"/>
                    </a:cubicBezTo>
                    <a:cubicBezTo>
                      <a:pt x="0" y="117"/>
                      <a:pt x="0" y="117"/>
                      <a:pt x="0" y="117"/>
                    </a:cubicBezTo>
                    <a:cubicBezTo>
                      <a:pt x="62" y="111"/>
                      <a:pt x="112" y="62"/>
                      <a:pt x="118" y="0"/>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8" name="Freeform 7">
                <a:extLst>
                  <a:ext uri="{FF2B5EF4-FFF2-40B4-BE49-F238E27FC236}">
                    <a16:creationId xmlns:a16="http://schemas.microsoft.com/office/drawing/2014/main" id="{6D8DACB5-7050-41E1-9B1A-9174CA70A4FA}"/>
                  </a:ext>
                  <a:ext uri="{C183D7F6-B498-43B3-948B-1728B52AA6E4}">
                    <adec:decorative xmlns:adec="http://schemas.microsoft.com/office/drawing/2017/decorative" val="1"/>
                  </a:ext>
                </a:extLst>
              </p:cNvPr>
              <p:cNvSpPr>
                <a:spLocks/>
              </p:cNvSpPr>
              <p:nvPr/>
            </p:nvSpPr>
            <p:spPr bwMode="auto">
              <a:xfrm>
                <a:off x="3913188" y="3935413"/>
                <a:ext cx="2008188" cy="2008188"/>
              </a:xfrm>
              <a:custGeom>
                <a:avLst/>
                <a:gdLst>
                  <a:gd name="T0" fmla="*/ 172 w 172"/>
                  <a:gd name="T1" fmla="*/ 117 h 172"/>
                  <a:gd name="T2" fmla="*/ 172 w 172"/>
                  <a:gd name="T3" fmla="*/ 172 h 172"/>
                  <a:gd name="T4" fmla="*/ 0 w 172"/>
                  <a:gd name="T5" fmla="*/ 0 h 172"/>
                  <a:gd name="T6" fmla="*/ 55 w 172"/>
                  <a:gd name="T7" fmla="*/ 0 h 172"/>
                  <a:gd name="T8" fmla="*/ 172 w 172"/>
                  <a:gd name="T9" fmla="*/ 117 h 172"/>
                </a:gdLst>
                <a:ahLst/>
                <a:cxnLst>
                  <a:cxn ang="0">
                    <a:pos x="T0" y="T1"/>
                  </a:cxn>
                  <a:cxn ang="0">
                    <a:pos x="T2" y="T3"/>
                  </a:cxn>
                  <a:cxn ang="0">
                    <a:pos x="T4" y="T5"/>
                  </a:cxn>
                  <a:cxn ang="0">
                    <a:pos x="T6" y="T7"/>
                  </a:cxn>
                  <a:cxn ang="0">
                    <a:pos x="T8" y="T9"/>
                  </a:cxn>
                </a:cxnLst>
                <a:rect l="0" t="0" r="r" b="b"/>
                <a:pathLst>
                  <a:path w="172" h="172">
                    <a:moveTo>
                      <a:pt x="172" y="117"/>
                    </a:moveTo>
                    <a:cubicBezTo>
                      <a:pt x="172" y="172"/>
                      <a:pt x="172" y="172"/>
                      <a:pt x="172" y="172"/>
                    </a:cubicBezTo>
                    <a:cubicBezTo>
                      <a:pt x="80" y="166"/>
                      <a:pt x="7" y="92"/>
                      <a:pt x="0" y="0"/>
                    </a:cubicBezTo>
                    <a:cubicBezTo>
                      <a:pt x="55" y="0"/>
                      <a:pt x="55" y="0"/>
                      <a:pt x="55" y="0"/>
                    </a:cubicBezTo>
                    <a:cubicBezTo>
                      <a:pt x="61" y="62"/>
                      <a:pt x="110" y="111"/>
                      <a:pt x="172" y="117"/>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9" name="Freeform 8">
                <a:extLst>
                  <a:ext uri="{FF2B5EF4-FFF2-40B4-BE49-F238E27FC236}">
                    <a16:creationId xmlns:a16="http://schemas.microsoft.com/office/drawing/2014/main" id="{911C8ACA-A542-4D08-9126-B96D0F71B43B}"/>
                  </a:ext>
                  <a:ext uri="{C183D7F6-B498-43B3-948B-1728B52AA6E4}">
                    <adec:decorative xmlns:adec="http://schemas.microsoft.com/office/drawing/2017/decorative" val="1"/>
                  </a:ext>
                </a:extLst>
              </p:cNvPr>
              <p:cNvSpPr>
                <a:spLocks/>
              </p:cNvSpPr>
              <p:nvPr/>
            </p:nvSpPr>
            <p:spPr bwMode="auto">
              <a:xfrm>
                <a:off x="6235700" y="1580968"/>
                <a:ext cx="2020888" cy="2020888"/>
              </a:xfrm>
              <a:custGeom>
                <a:avLst/>
                <a:gdLst>
                  <a:gd name="T0" fmla="*/ 0 w 173"/>
                  <a:gd name="T1" fmla="*/ 55 h 173"/>
                  <a:gd name="T2" fmla="*/ 0 w 173"/>
                  <a:gd name="T3" fmla="*/ 0 h 173"/>
                  <a:gd name="T4" fmla="*/ 173 w 173"/>
                  <a:gd name="T5" fmla="*/ 173 h 173"/>
                  <a:gd name="T6" fmla="*/ 118 w 173"/>
                  <a:gd name="T7" fmla="*/ 173 h 173"/>
                  <a:gd name="T8" fmla="*/ 0 w 173"/>
                  <a:gd name="T9" fmla="*/ 55 h 173"/>
                </a:gdLst>
                <a:ahLst/>
                <a:cxnLst>
                  <a:cxn ang="0">
                    <a:pos x="T0" y="T1"/>
                  </a:cxn>
                  <a:cxn ang="0">
                    <a:pos x="T2" y="T3"/>
                  </a:cxn>
                  <a:cxn ang="0">
                    <a:pos x="T4" y="T5"/>
                  </a:cxn>
                  <a:cxn ang="0">
                    <a:pos x="T6" y="T7"/>
                  </a:cxn>
                  <a:cxn ang="0">
                    <a:pos x="T8" y="T9"/>
                  </a:cxn>
                </a:cxnLst>
                <a:rect l="0" t="0" r="r" b="b"/>
                <a:pathLst>
                  <a:path w="173" h="173">
                    <a:moveTo>
                      <a:pt x="0" y="55"/>
                    </a:moveTo>
                    <a:cubicBezTo>
                      <a:pt x="0" y="0"/>
                      <a:pt x="0" y="0"/>
                      <a:pt x="0" y="0"/>
                    </a:cubicBezTo>
                    <a:cubicBezTo>
                      <a:pt x="93" y="7"/>
                      <a:pt x="166" y="80"/>
                      <a:pt x="173" y="173"/>
                    </a:cubicBezTo>
                    <a:cubicBezTo>
                      <a:pt x="118" y="173"/>
                      <a:pt x="118" y="173"/>
                      <a:pt x="118" y="173"/>
                    </a:cubicBezTo>
                    <a:cubicBezTo>
                      <a:pt x="112" y="111"/>
                      <a:pt x="62" y="61"/>
                      <a:pt x="0" y="55"/>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grpSp>
        <p:sp>
          <p:nvSpPr>
            <p:cNvPr id="20" name="Freeform 31">
              <a:extLst>
                <a:ext uri="{FF2B5EF4-FFF2-40B4-BE49-F238E27FC236}">
                  <a16:creationId xmlns:a16="http://schemas.microsoft.com/office/drawing/2014/main" id="{745DC8CE-88A3-43D3-9F62-45AA3B8D0820}"/>
                </a:ext>
                <a:ext uri="{C183D7F6-B498-43B3-948B-1728B52AA6E4}">
                  <adec:decorative xmlns:adec="http://schemas.microsoft.com/office/drawing/2017/decorative" val="1"/>
                </a:ext>
              </a:extLst>
            </p:cNvPr>
            <p:cNvSpPr/>
            <p:nvPr/>
          </p:nvSpPr>
          <p:spPr>
            <a:xfrm flipV="1">
              <a:off x="4518819" y="2194720"/>
              <a:ext cx="3154361" cy="3154361"/>
            </a:xfrm>
            <a:custGeom>
              <a:avLst/>
              <a:gdLst>
                <a:gd name="connsiteX0" fmla="*/ 1577181 w 3154361"/>
                <a:gd name="connsiteY0" fmla="*/ 3154361 h 3154361"/>
                <a:gd name="connsiteX1" fmla="*/ 1780203 w 3154361"/>
                <a:gd name="connsiteY1" fmla="*/ 2804324 h 3154361"/>
                <a:gd name="connsiteX2" fmla="*/ 1797438 w 3154361"/>
                <a:gd name="connsiteY2" fmla="*/ 2802025 h 3154361"/>
                <a:gd name="connsiteX3" fmla="*/ 2796180 w 3154361"/>
                <a:gd name="connsiteY3" fmla="*/ 1827945 h 3154361"/>
                <a:gd name="connsiteX4" fmla="*/ 2803383 w 3154361"/>
                <a:gd name="connsiteY4" fmla="*/ 1780748 h 3154361"/>
                <a:gd name="connsiteX5" fmla="*/ 3154361 w 3154361"/>
                <a:gd name="connsiteY5" fmla="*/ 1577181 h 3154361"/>
                <a:gd name="connsiteX6" fmla="*/ 2803383 w 3154361"/>
                <a:gd name="connsiteY6" fmla="*/ 1373614 h 3154361"/>
                <a:gd name="connsiteX7" fmla="*/ 2796180 w 3154361"/>
                <a:gd name="connsiteY7" fmla="*/ 1326414 h 3154361"/>
                <a:gd name="connsiteX8" fmla="*/ 1797438 w 3154361"/>
                <a:gd name="connsiteY8" fmla="*/ 352335 h 3154361"/>
                <a:gd name="connsiteX9" fmla="*/ 1780201 w 3154361"/>
                <a:gd name="connsiteY9" fmla="*/ 350035 h 3154361"/>
                <a:gd name="connsiteX10" fmla="*/ 1577181 w 3154361"/>
                <a:gd name="connsiteY10" fmla="*/ 0 h 3154361"/>
                <a:gd name="connsiteX11" fmla="*/ 1374161 w 3154361"/>
                <a:gd name="connsiteY11" fmla="*/ 350035 h 3154361"/>
                <a:gd name="connsiteX12" fmla="*/ 1356922 w 3154361"/>
                <a:gd name="connsiteY12" fmla="*/ 352335 h 3154361"/>
                <a:gd name="connsiteX13" fmla="*/ 358181 w 3154361"/>
                <a:gd name="connsiteY13" fmla="*/ 1326414 h 3154361"/>
                <a:gd name="connsiteX14" fmla="*/ 350977 w 3154361"/>
                <a:gd name="connsiteY14" fmla="*/ 1373613 h 3154361"/>
                <a:gd name="connsiteX15" fmla="*/ 0 w 3154361"/>
                <a:gd name="connsiteY15" fmla="*/ 1577180 h 3154361"/>
                <a:gd name="connsiteX16" fmla="*/ 350977 w 3154361"/>
                <a:gd name="connsiteY16" fmla="*/ 1780746 h 3154361"/>
                <a:gd name="connsiteX17" fmla="*/ 358181 w 3154361"/>
                <a:gd name="connsiteY17" fmla="*/ 1827946 h 3154361"/>
                <a:gd name="connsiteX18" fmla="*/ 1356922 w 3154361"/>
                <a:gd name="connsiteY18" fmla="*/ 2802025 h 3154361"/>
                <a:gd name="connsiteX19" fmla="*/ 1374159 w 3154361"/>
                <a:gd name="connsiteY19" fmla="*/ 2804324 h 315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54361" h="3154361">
                  <a:moveTo>
                    <a:pt x="1577181" y="3154361"/>
                  </a:moveTo>
                  <a:lnTo>
                    <a:pt x="1780203" y="2804324"/>
                  </a:lnTo>
                  <a:lnTo>
                    <a:pt x="1797438" y="2802025"/>
                  </a:lnTo>
                  <a:cubicBezTo>
                    <a:pt x="2297871" y="2712635"/>
                    <a:pt x="2694658" y="2324067"/>
                    <a:pt x="2796180" y="1827945"/>
                  </a:cubicBezTo>
                  <a:lnTo>
                    <a:pt x="2803383" y="1780748"/>
                  </a:lnTo>
                  <a:lnTo>
                    <a:pt x="3154361" y="1577181"/>
                  </a:lnTo>
                  <a:lnTo>
                    <a:pt x="2803383" y="1373614"/>
                  </a:lnTo>
                  <a:lnTo>
                    <a:pt x="2796180" y="1326414"/>
                  </a:lnTo>
                  <a:cubicBezTo>
                    <a:pt x="2694658" y="830292"/>
                    <a:pt x="2297871" y="441725"/>
                    <a:pt x="1797438" y="352335"/>
                  </a:cubicBezTo>
                  <a:lnTo>
                    <a:pt x="1780201" y="350035"/>
                  </a:lnTo>
                  <a:lnTo>
                    <a:pt x="1577181" y="0"/>
                  </a:lnTo>
                  <a:lnTo>
                    <a:pt x="1374161" y="350035"/>
                  </a:lnTo>
                  <a:lnTo>
                    <a:pt x="1356922" y="352335"/>
                  </a:lnTo>
                  <a:cubicBezTo>
                    <a:pt x="856490" y="441724"/>
                    <a:pt x="459702" y="830291"/>
                    <a:pt x="358181" y="1326414"/>
                  </a:cubicBezTo>
                  <a:lnTo>
                    <a:pt x="350977" y="1373613"/>
                  </a:lnTo>
                  <a:lnTo>
                    <a:pt x="0" y="1577180"/>
                  </a:lnTo>
                  <a:lnTo>
                    <a:pt x="350977" y="1780746"/>
                  </a:lnTo>
                  <a:lnTo>
                    <a:pt x="358181" y="1827946"/>
                  </a:lnTo>
                  <a:cubicBezTo>
                    <a:pt x="459702" y="2324067"/>
                    <a:pt x="856490" y="2712635"/>
                    <a:pt x="1356922" y="2802025"/>
                  </a:cubicBezTo>
                  <a:lnTo>
                    <a:pt x="1374159" y="2804324"/>
                  </a:lnTo>
                  <a:close/>
                </a:path>
              </a:pathLst>
            </a:custGeom>
            <a:noFill/>
            <a:ln w="19050">
              <a:solidFill>
                <a:srgbClr val="7F7F7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FF2B5EF4-FFF2-40B4-BE49-F238E27FC236}">
                  <a16:creationId xmlns:a16="http://schemas.microsoft.com/office/drawing/2014/main" id="{D5B14B81-EA0D-481E-B812-0C4780A90B6F}"/>
                </a:ext>
              </a:extLst>
            </p:cNvPr>
            <p:cNvGrpSpPr/>
            <p:nvPr/>
          </p:nvGrpSpPr>
          <p:grpSpPr>
            <a:xfrm>
              <a:off x="4616061" y="2308738"/>
              <a:ext cx="319647" cy="319648"/>
              <a:chOff x="4548188" y="2235200"/>
              <a:chExt cx="425450" cy="425451"/>
            </a:xfrm>
            <a:solidFill>
              <a:schemeClr val="bg1"/>
            </a:solidFill>
            <a:effectLst/>
          </p:grpSpPr>
          <p:sp>
            <p:nvSpPr>
              <p:cNvPr id="22" name="Freeform 5">
                <a:extLst>
                  <a:ext uri="{FF2B5EF4-FFF2-40B4-BE49-F238E27FC236}">
                    <a16:creationId xmlns:a16="http://schemas.microsoft.com/office/drawing/2014/main" id="{7C855667-1645-4A2E-8BE9-A7E14DCF3C6C}"/>
                  </a:ext>
                </a:extLst>
              </p:cNvPr>
              <p:cNvSpPr>
                <a:spLocks/>
              </p:cNvSpPr>
              <p:nvPr/>
            </p:nvSpPr>
            <p:spPr bwMode="auto">
              <a:xfrm>
                <a:off x="4548188" y="2235200"/>
                <a:ext cx="425450" cy="269875"/>
              </a:xfrm>
              <a:custGeom>
                <a:avLst/>
                <a:gdLst>
                  <a:gd name="T0" fmla="*/ 0 w 240"/>
                  <a:gd name="T1" fmla="*/ 0 h 152"/>
                  <a:gd name="T2" fmla="*/ 0 w 240"/>
                  <a:gd name="T3" fmla="*/ 124 h 152"/>
                  <a:gd name="T4" fmla="*/ 8 w 240"/>
                  <a:gd name="T5" fmla="*/ 111 h 152"/>
                  <a:gd name="T6" fmla="*/ 8 w 240"/>
                  <a:gd name="T7" fmla="*/ 8 h 152"/>
                  <a:gd name="T8" fmla="*/ 232 w 240"/>
                  <a:gd name="T9" fmla="*/ 8 h 152"/>
                  <a:gd name="T10" fmla="*/ 232 w 240"/>
                  <a:gd name="T11" fmla="*/ 144 h 152"/>
                  <a:gd name="T12" fmla="*/ 128 w 240"/>
                  <a:gd name="T13" fmla="*/ 144 h 152"/>
                  <a:gd name="T14" fmla="*/ 128 w 240"/>
                  <a:gd name="T15" fmla="*/ 152 h 152"/>
                  <a:gd name="T16" fmla="*/ 240 w 240"/>
                  <a:gd name="T17" fmla="*/ 152 h 152"/>
                  <a:gd name="T18" fmla="*/ 240 w 240"/>
                  <a:gd name="T19" fmla="*/ 0 h 152"/>
                  <a:gd name="T20" fmla="*/ 0 w 240"/>
                  <a:gd name="T21"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0" h="152">
                    <a:moveTo>
                      <a:pt x="0" y="0"/>
                    </a:moveTo>
                    <a:cubicBezTo>
                      <a:pt x="0" y="124"/>
                      <a:pt x="0" y="124"/>
                      <a:pt x="0" y="124"/>
                    </a:cubicBezTo>
                    <a:cubicBezTo>
                      <a:pt x="0" y="118"/>
                      <a:pt x="3" y="114"/>
                      <a:pt x="8" y="111"/>
                    </a:cubicBezTo>
                    <a:cubicBezTo>
                      <a:pt x="8" y="8"/>
                      <a:pt x="8" y="8"/>
                      <a:pt x="8" y="8"/>
                    </a:cubicBezTo>
                    <a:cubicBezTo>
                      <a:pt x="232" y="8"/>
                      <a:pt x="232" y="8"/>
                      <a:pt x="232" y="8"/>
                    </a:cubicBezTo>
                    <a:cubicBezTo>
                      <a:pt x="232" y="144"/>
                      <a:pt x="232" y="144"/>
                      <a:pt x="232" y="144"/>
                    </a:cubicBezTo>
                    <a:cubicBezTo>
                      <a:pt x="128" y="144"/>
                      <a:pt x="128" y="144"/>
                      <a:pt x="128" y="144"/>
                    </a:cubicBezTo>
                    <a:cubicBezTo>
                      <a:pt x="128" y="152"/>
                      <a:pt x="128" y="152"/>
                      <a:pt x="128" y="152"/>
                    </a:cubicBezTo>
                    <a:cubicBezTo>
                      <a:pt x="240" y="152"/>
                      <a:pt x="240" y="152"/>
                      <a:pt x="240" y="152"/>
                    </a:cubicBezTo>
                    <a:cubicBezTo>
                      <a:pt x="240" y="0"/>
                      <a:pt x="240" y="0"/>
                      <a:pt x="240"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6" descr="This image is an icon of money. ">
                <a:extLst>
                  <a:ext uri="{FF2B5EF4-FFF2-40B4-BE49-F238E27FC236}">
                    <a16:creationId xmlns:a16="http://schemas.microsoft.com/office/drawing/2014/main" id="{8E3AF429-6788-4B7E-898B-359A1CC8FCE4}"/>
                  </a:ext>
                </a:extLst>
              </p:cNvPr>
              <p:cNvSpPr>
                <a:spLocks noEditPoints="1"/>
              </p:cNvSpPr>
              <p:nvPr/>
            </p:nvSpPr>
            <p:spPr bwMode="auto">
              <a:xfrm>
                <a:off x="4591051" y="2278063"/>
                <a:ext cx="339725" cy="184150"/>
              </a:xfrm>
              <a:custGeom>
                <a:avLst/>
                <a:gdLst>
                  <a:gd name="T0" fmla="*/ 104 w 192"/>
                  <a:gd name="T1" fmla="*/ 104 h 104"/>
                  <a:gd name="T2" fmla="*/ 176 w 192"/>
                  <a:gd name="T3" fmla="*/ 104 h 104"/>
                  <a:gd name="T4" fmla="*/ 192 w 192"/>
                  <a:gd name="T5" fmla="*/ 88 h 104"/>
                  <a:gd name="T6" fmla="*/ 192 w 192"/>
                  <a:gd name="T7" fmla="*/ 16 h 104"/>
                  <a:gd name="T8" fmla="*/ 176 w 192"/>
                  <a:gd name="T9" fmla="*/ 0 h 104"/>
                  <a:gd name="T10" fmla="*/ 16 w 192"/>
                  <a:gd name="T11" fmla="*/ 0 h 104"/>
                  <a:gd name="T12" fmla="*/ 0 w 192"/>
                  <a:gd name="T13" fmla="*/ 16 h 104"/>
                  <a:gd name="T14" fmla="*/ 0 w 192"/>
                  <a:gd name="T15" fmla="*/ 80 h 104"/>
                  <a:gd name="T16" fmla="*/ 40 w 192"/>
                  <a:gd name="T17" fmla="*/ 76 h 104"/>
                  <a:gd name="T18" fmla="*/ 104 w 192"/>
                  <a:gd name="T19" fmla="*/ 100 h 104"/>
                  <a:gd name="T20" fmla="*/ 104 w 192"/>
                  <a:gd name="T21" fmla="*/ 104 h 104"/>
                  <a:gd name="T22" fmla="*/ 164 w 192"/>
                  <a:gd name="T23" fmla="*/ 64 h 104"/>
                  <a:gd name="T24" fmla="*/ 176 w 192"/>
                  <a:gd name="T25" fmla="*/ 76 h 104"/>
                  <a:gd name="T26" fmla="*/ 164 w 192"/>
                  <a:gd name="T27" fmla="*/ 88 h 104"/>
                  <a:gd name="T28" fmla="*/ 152 w 192"/>
                  <a:gd name="T29" fmla="*/ 76 h 104"/>
                  <a:gd name="T30" fmla="*/ 164 w 192"/>
                  <a:gd name="T31" fmla="*/ 64 h 104"/>
                  <a:gd name="T32" fmla="*/ 28 w 192"/>
                  <a:gd name="T33" fmla="*/ 40 h 104"/>
                  <a:gd name="T34" fmla="*/ 16 w 192"/>
                  <a:gd name="T35" fmla="*/ 28 h 104"/>
                  <a:gd name="T36" fmla="*/ 28 w 192"/>
                  <a:gd name="T37" fmla="*/ 16 h 104"/>
                  <a:gd name="T38" fmla="*/ 40 w 192"/>
                  <a:gd name="T39" fmla="*/ 28 h 104"/>
                  <a:gd name="T40" fmla="*/ 28 w 192"/>
                  <a:gd name="T41" fmla="*/ 40 h 104"/>
                  <a:gd name="T42" fmla="*/ 96 w 192"/>
                  <a:gd name="T43" fmla="*/ 76 h 104"/>
                  <a:gd name="T44" fmla="*/ 68 w 192"/>
                  <a:gd name="T45" fmla="*/ 48 h 104"/>
                  <a:gd name="T46" fmla="*/ 96 w 192"/>
                  <a:gd name="T47" fmla="*/ 20 h 104"/>
                  <a:gd name="T48" fmla="*/ 124 w 192"/>
                  <a:gd name="T49" fmla="*/ 48 h 104"/>
                  <a:gd name="T50" fmla="*/ 96 w 192"/>
                  <a:gd name="T51" fmla="*/ 7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2" h="104">
                    <a:moveTo>
                      <a:pt x="104" y="104"/>
                    </a:moveTo>
                    <a:cubicBezTo>
                      <a:pt x="176" y="104"/>
                      <a:pt x="176" y="104"/>
                      <a:pt x="176" y="104"/>
                    </a:cubicBezTo>
                    <a:cubicBezTo>
                      <a:pt x="185" y="104"/>
                      <a:pt x="192" y="97"/>
                      <a:pt x="192" y="88"/>
                    </a:cubicBezTo>
                    <a:cubicBezTo>
                      <a:pt x="192" y="16"/>
                      <a:pt x="192" y="16"/>
                      <a:pt x="192" y="16"/>
                    </a:cubicBezTo>
                    <a:cubicBezTo>
                      <a:pt x="192" y="7"/>
                      <a:pt x="185" y="0"/>
                      <a:pt x="176" y="0"/>
                    </a:cubicBezTo>
                    <a:cubicBezTo>
                      <a:pt x="16" y="0"/>
                      <a:pt x="16" y="0"/>
                      <a:pt x="16" y="0"/>
                    </a:cubicBezTo>
                    <a:cubicBezTo>
                      <a:pt x="7" y="0"/>
                      <a:pt x="0" y="7"/>
                      <a:pt x="0" y="16"/>
                    </a:cubicBezTo>
                    <a:cubicBezTo>
                      <a:pt x="0" y="80"/>
                      <a:pt x="0" y="80"/>
                      <a:pt x="0" y="80"/>
                    </a:cubicBezTo>
                    <a:cubicBezTo>
                      <a:pt x="16" y="76"/>
                      <a:pt x="34" y="76"/>
                      <a:pt x="40" y="76"/>
                    </a:cubicBezTo>
                    <a:cubicBezTo>
                      <a:pt x="51" y="76"/>
                      <a:pt x="104" y="77"/>
                      <a:pt x="104" y="100"/>
                    </a:cubicBezTo>
                    <a:lnTo>
                      <a:pt x="104" y="104"/>
                    </a:lnTo>
                    <a:close/>
                    <a:moveTo>
                      <a:pt x="164" y="64"/>
                    </a:moveTo>
                    <a:cubicBezTo>
                      <a:pt x="171" y="64"/>
                      <a:pt x="176" y="69"/>
                      <a:pt x="176" y="76"/>
                    </a:cubicBezTo>
                    <a:cubicBezTo>
                      <a:pt x="176" y="83"/>
                      <a:pt x="171" y="88"/>
                      <a:pt x="164" y="88"/>
                    </a:cubicBezTo>
                    <a:cubicBezTo>
                      <a:pt x="157" y="88"/>
                      <a:pt x="152" y="83"/>
                      <a:pt x="152" y="76"/>
                    </a:cubicBezTo>
                    <a:cubicBezTo>
                      <a:pt x="152" y="69"/>
                      <a:pt x="157" y="64"/>
                      <a:pt x="164" y="64"/>
                    </a:cubicBezTo>
                    <a:close/>
                    <a:moveTo>
                      <a:pt x="28" y="40"/>
                    </a:moveTo>
                    <a:cubicBezTo>
                      <a:pt x="21" y="40"/>
                      <a:pt x="16" y="35"/>
                      <a:pt x="16" y="28"/>
                    </a:cubicBezTo>
                    <a:cubicBezTo>
                      <a:pt x="16" y="21"/>
                      <a:pt x="21" y="16"/>
                      <a:pt x="28" y="16"/>
                    </a:cubicBezTo>
                    <a:cubicBezTo>
                      <a:pt x="35" y="16"/>
                      <a:pt x="40" y="21"/>
                      <a:pt x="40" y="28"/>
                    </a:cubicBezTo>
                    <a:cubicBezTo>
                      <a:pt x="40" y="35"/>
                      <a:pt x="35" y="40"/>
                      <a:pt x="28" y="40"/>
                    </a:cubicBezTo>
                    <a:close/>
                    <a:moveTo>
                      <a:pt x="96" y="76"/>
                    </a:moveTo>
                    <a:cubicBezTo>
                      <a:pt x="81" y="76"/>
                      <a:pt x="68" y="63"/>
                      <a:pt x="68" y="48"/>
                    </a:cubicBezTo>
                    <a:cubicBezTo>
                      <a:pt x="68" y="33"/>
                      <a:pt x="81" y="20"/>
                      <a:pt x="96" y="20"/>
                    </a:cubicBezTo>
                    <a:cubicBezTo>
                      <a:pt x="111" y="20"/>
                      <a:pt x="124" y="33"/>
                      <a:pt x="124" y="48"/>
                    </a:cubicBezTo>
                    <a:cubicBezTo>
                      <a:pt x="124" y="63"/>
                      <a:pt x="111" y="76"/>
                      <a:pt x="9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7">
                <a:extLst>
                  <a:ext uri="{FF2B5EF4-FFF2-40B4-BE49-F238E27FC236}">
                    <a16:creationId xmlns:a16="http://schemas.microsoft.com/office/drawing/2014/main" id="{4E842CE1-B295-4208-B83F-737A01B2BD82}"/>
                  </a:ext>
                </a:extLst>
              </p:cNvPr>
              <p:cNvSpPr>
                <a:spLocks/>
              </p:cNvSpPr>
              <p:nvPr/>
            </p:nvSpPr>
            <p:spPr bwMode="auto">
              <a:xfrm>
                <a:off x="4562476" y="2611438"/>
                <a:ext cx="198438" cy="49213"/>
              </a:xfrm>
              <a:custGeom>
                <a:avLst/>
                <a:gdLst>
                  <a:gd name="T0" fmla="*/ 0 w 112"/>
                  <a:gd name="T1" fmla="*/ 0 h 28"/>
                  <a:gd name="T2" fmla="*/ 0 w 112"/>
                  <a:gd name="T3" fmla="*/ 12 h 28"/>
                  <a:gd name="T4" fmla="*/ 0 w 112"/>
                  <a:gd name="T5" fmla="*/ 14 h 28"/>
                  <a:gd name="T6" fmla="*/ 1 w 112"/>
                  <a:gd name="T7" fmla="*/ 15 h 28"/>
                  <a:gd name="T8" fmla="*/ 1 w 112"/>
                  <a:gd name="T9" fmla="*/ 16 h 28"/>
                  <a:gd name="T10" fmla="*/ 3 w 112"/>
                  <a:gd name="T11" fmla="*/ 17 h 28"/>
                  <a:gd name="T12" fmla="*/ 3 w 112"/>
                  <a:gd name="T13" fmla="*/ 18 h 28"/>
                  <a:gd name="T14" fmla="*/ 8 w 112"/>
                  <a:gd name="T15" fmla="*/ 21 h 28"/>
                  <a:gd name="T16" fmla="*/ 8 w 112"/>
                  <a:gd name="T17" fmla="*/ 21 h 28"/>
                  <a:gd name="T18" fmla="*/ 11 w 112"/>
                  <a:gd name="T19" fmla="*/ 22 h 28"/>
                  <a:gd name="T20" fmla="*/ 12 w 112"/>
                  <a:gd name="T21" fmla="*/ 22 h 28"/>
                  <a:gd name="T22" fmla="*/ 14 w 112"/>
                  <a:gd name="T23" fmla="*/ 23 h 28"/>
                  <a:gd name="T24" fmla="*/ 16 w 112"/>
                  <a:gd name="T25" fmla="*/ 23 h 28"/>
                  <a:gd name="T26" fmla="*/ 18 w 112"/>
                  <a:gd name="T27" fmla="*/ 24 h 28"/>
                  <a:gd name="T28" fmla="*/ 52 w 112"/>
                  <a:gd name="T29" fmla="*/ 28 h 28"/>
                  <a:gd name="T30" fmla="*/ 56 w 112"/>
                  <a:gd name="T31" fmla="*/ 28 h 28"/>
                  <a:gd name="T32" fmla="*/ 60 w 112"/>
                  <a:gd name="T33" fmla="*/ 28 h 28"/>
                  <a:gd name="T34" fmla="*/ 94 w 112"/>
                  <a:gd name="T35" fmla="*/ 24 h 28"/>
                  <a:gd name="T36" fmla="*/ 96 w 112"/>
                  <a:gd name="T37" fmla="*/ 23 h 28"/>
                  <a:gd name="T38" fmla="*/ 98 w 112"/>
                  <a:gd name="T39" fmla="*/ 23 h 28"/>
                  <a:gd name="T40" fmla="*/ 100 w 112"/>
                  <a:gd name="T41" fmla="*/ 22 h 28"/>
                  <a:gd name="T42" fmla="*/ 101 w 112"/>
                  <a:gd name="T43" fmla="*/ 22 h 28"/>
                  <a:gd name="T44" fmla="*/ 104 w 112"/>
                  <a:gd name="T45" fmla="*/ 21 h 28"/>
                  <a:gd name="T46" fmla="*/ 104 w 112"/>
                  <a:gd name="T47" fmla="*/ 21 h 28"/>
                  <a:gd name="T48" fmla="*/ 109 w 112"/>
                  <a:gd name="T49" fmla="*/ 18 h 28"/>
                  <a:gd name="T50" fmla="*/ 109 w 112"/>
                  <a:gd name="T51" fmla="*/ 17 h 28"/>
                  <a:gd name="T52" fmla="*/ 111 w 112"/>
                  <a:gd name="T53" fmla="*/ 16 h 28"/>
                  <a:gd name="T54" fmla="*/ 111 w 112"/>
                  <a:gd name="T55" fmla="*/ 15 h 28"/>
                  <a:gd name="T56" fmla="*/ 112 w 112"/>
                  <a:gd name="T57" fmla="*/ 14 h 28"/>
                  <a:gd name="T58" fmla="*/ 112 w 112"/>
                  <a:gd name="T59" fmla="*/ 12 h 28"/>
                  <a:gd name="T60" fmla="*/ 112 w 112"/>
                  <a:gd name="T61" fmla="*/ 0 h 28"/>
                  <a:gd name="T62" fmla="*/ 56 w 112"/>
                  <a:gd name="T63" fmla="*/ 8 h 28"/>
                  <a:gd name="T64" fmla="*/ 0 w 112"/>
                  <a:gd name="T6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28">
                    <a:moveTo>
                      <a:pt x="0" y="0"/>
                    </a:moveTo>
                    <a:cubicBezTo>
                      <a:pt x="0" y="12"/>
                      <a:pt x="0" y="12"/>
                      <a:pt x="0" y="12"/>
                    </a:cubicBezTo>
                    <a:cubicBezTo>
                      <a:pt x="0" y="13"/>
                      <a:pt x="0" y="13"/>
                      <a:pt x="0" y="14"/>
                    </a:cubicBezTo>
                    <a:cubicBezTo>
                      <a:pt x="1" y="15"/>
                      <a:pt x="1" y="15"/>
                      <a:pt x="1" y="15"/>
                    </a:cubicBezTo>
                    <a:cubicBezTo>
                      <a:pt x="1" y="16"/>
                      <a:pt x="1" y="16"/>
                      <a:pt x="1" y="16"/>
                    </a:cubicBezTo>
                    <a:cubicBezTo>
                      <a:pt x="2" y="16"/>
                      <a:pt x="2" y="17"/>
                      <a:pt x="3" y="17"/>
                    </a:cubicBezTo>
                    <a:cubicBezTo>
                      <a:pt x="3" y="18"/>
                      <a:pt x="3" y="18"/>
                      <a:pt x="3" y="18"/>
                    </a:cubicBezTo>
                    <a:cubicBezTo>
                      <a:pt x="5" y="19"/>
                      <a:pt x="6" y="20"/>
                      <a:pt x="8" y="21"/>
                    </a:cubicBezTo>
                    <a:cubicBezTo>
                      <a:pt x="8" y="21"/>
                      <a:pt x="8" y="21"/>
                      <a:pt x="8" y="21"/>
                    </a:cubicBezTo>
                    <a:cubicBezTo>
                      <a:pt x="9" y="21"/>
                      <a:pt x="10" y="21"/>
                      <a:pt x="11" y="22"/>
                    </a:cubicBezTo>
                    <a:cubicBezTo>
                      <a:pt x="11" y="22"/>
                      <a:pt x="12" y="22"/>
                      <a:pt x="12" y="22"/>
                    </a:cubicBezTo>
                    <a:cubicBezTo>
                      <a:pt x="13" y="22"/>
                      <a:pt x="13" y="23"/>
                      <a:pt x="14" y="23"/>
                    </a:cubicBezTo>
                    <a:cubicBezTo>
                      <a:pt x="15" y="23"/>
                      <a:pt x="16" y="23"/>
                      <a:pt x="16" y="23"/>
                    </a:cubicBezTo>
                    <a:cubicBezTo>
                      <a:pt x="17" y="23"/>
                      <a:pt x="17" y="24"/>
                      <a:pt x="18" y="24"/>
                    </a:cubicBezTo>
                    <a:cubicBezTo>
                      <a:pt x="28" y="26"/>
                      <a:pt x="42" y="28"/>
                      <a:pt x="52" y="28"/>
                    </a:cubicBezTo>
                    <a:cubicBezTo>
                      <a:pt x="54" y="28"/>
                      <a:pt x="55" y="28"/>
                      <a:pt x="56" y="28"/>
                    </a:cubicBezTo>
                    <a:cubicBezTo>
                      <a:pt x="57" y="28"/>
                      <a:pt x="58" y="28"/>
                      <a:pt x="60" y="28"/>
                    </a:cubicBezTo>
                    <a:cubicBezTo>
                      <a:pt x="70" y="28"/>
                      <a:pt x="84" y="26"/>
                      <a:pt x="94" y="24"/>
                    </a:cubicBezTo>
                    <a:cubicBezTo>
                      <a:pt x="95" y="24"/>
                      <a:pt x="95" y="23"/>
                      <a:pt x="96" y="23"/>
                    </a:cubicBezTo>
                    <a:cubicBezTo>
                      <a:pt x="96" y="23"/>
                      <a:pt x="97" y="23"/>
                      <a:pt x="98" y="23"/>
                    </a:cubicBezTo>
                    <a:cubicBezTo>
                      <a:pt x="99" y="23"/>
                      <a:pt x="99" y="22"/>
                      <a:pt x="100" y="22"/>
                    </a:cubicBezTo>
                    <a:cubicBezTo>
                      <a:pt x="100" y="22"/>
                      <a:pt x="101" y="22"/>
                      <a:pt x="101" y="22"/>
                    </a:cubicBezTo>
                    <a:cubicBezTo>
                      <a:pt x="102" y="21"/>
                      <a:pt x="103" y="21"/>
                      <a:pt x="104" y="21"/>
                    </a:cubicBezTo>
                    <a:cubicBezTo>
                      <a:pt x="104" y="21"/>
                      <a:pt x="104" y="21"/>
                      <a:pt x="104" y="21"/>
                    </a:cubicBezTo>
                    <a:cubicBezTo>
                      <a:pt x="106" y="20"/>
                      <a:pt x="107" y="19"/>
                      <a:pt x="109" y="18"/>
                    </a:cubicBezTo>
                    <a:cubicBezTo>
                      <a:pt x="109" y="18"/>
                      <a:pt x="109" y="18"/>
                      <a:pt x="109" y="17"/>
                    </a:cubicBezTo>
                    <a:cubicBezTo>
                      <a:pt x="110" y="17"/>
                      <a:pt x="110" y="16"/>
                      <a:pt x="111" y="16"/>
                    </a:cubicBezTo>
                    <a:cubicBezTo>
                      <a:pt x="111" y="16"/>
                      <a:pt x="111" y="16"/>
                      <a:pt x="111" y="15"/>
                    </a:cubicBezTo>
                    <a:cubicBezTo>
                      <a:pt x="111" y="15"/>
                      <a:pt x="111" y="15"/>
                      <a:pt x="112" y="14"/>
                    </a:cubicBezTo>
                    <a:cubicBezTo>
                      <a:pt x="112" y="13"/>
                      <a:pt x="112" y="13"/>
                      <a:pt x="112" y="12"/>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8">
                <a:extLst>
                  <a:ext uri="{FF2B5EF4-FFF2-40B4-BE49-F238E27FC236}">
                    <a16:creationId xmlns:a16="http://schemas.microsoft.com/office/drawing/2014/main" id="{CAA0E311-D747-4C40-9238-B163BFDDED85}"/>
                  </a:ext>
                </a:extLst>
              </p:cNvPr>
              <p:cNvSpPr>
                <a:spLocks/>
              </p:cNvSpPr>
              <p:nvPr/>
            </p:nvSpPr>
            <p:spPr bwMode="auto">
              <a:xfrm>
                <a:off x="4562476" y="2427288"/>
                <a:ext cx="198438" cy="41275"/>
              </a:xfrm>
              <a:custGeom>
                <a:avLst/>
                <a:gdLst>
                  <a:gd name="T0" fmla="*/ 112 w 112"/>
                  <a:gd name="T1" fmla="*/ 15 h 24"/>
                  <a:gd name="T2" fmla="*/ 56 w 112"/>
                  <a:gd name="T3" fmla="*/ 0 h 24"/>
                  <a:gd name="T4" fmla="*/ 16 w 112"/>
                  <a:gd name="T5" fmla="*/ 5 h 24"/>
                  <a:gd name="T6" fmla="*/ 16 w 112"/>
                  <a:gd name="T7" fmla="*/ 5 h 24"/>
                  <a:gd name="T8" fmla="*/ 14 w 112"/>
                  <a:gd name="T9" fmla="*/ 5 h 24"/>
                  <a:gd name="T10" fmla="*/ 12 w 112"/>
                  <a:gd name="T11" fmla="*/ 6 h 24"/>
                  <a:gd name="T12" fmla="*/ 11 w 112"/>
                  <a:gd name="T13" fmla="*/ 6 h 24"/>
                  <a:gd name="T14" fmla="*/ 8 w 112"/>
                  <a:gd name="T15" fmla="*/ 7 h 24"/>
                  <a:gd name="T16" fmla="*/ 8 w 112"/>
                  <a:gd name="T17" fmla="*/ 7 h 24"/>
                  <a:gd name="T18" fmla="*/ 3 w 112"/>
                  <a:gd name="T19" fmla="*/ 10 h 24"/>
                  <a:gd name="T20" fmla="*/ 3 w 112"/>
                  <a:gd name="T21" fmla="*/ 11 h 24"/>
                  <a:gd name="T22" fmla="*/ 1 w 112"/>
                  <a:gd name="T23" fmla="*/ 12 h 24"/>
                  <a:gd name="T24" fmla="*/ 1 w 112"/>
                  <a:gd name="T25" fmla="*/ 13 h 24"/>
                  <a:gd name="T26" fmla="*/ 0 w 112"/>
                  <a:gd name="T27" fmla="*/ 14 h 24"/>
                  <a:gd name="T28" fmla="*/ 0 w 112"/>
                  <a:gd name="T29" fmla="*/ 15 h 24"/>
                  <a:gd name="T30" fmla="*/ 56 w 112"/>
                  <a:gd name="T31" fmla="*/ 24 h 24"/>
                  <a:gd name="T32" fmla="*/ 112 w 112"/>
                  <a:gd name="T33"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2" h="24">
                    <a:moveTo>
                      <a:pt x="112" y="15"/>
                    </a:moveTo>
                    <a:cubicBezTo>
                      <a:pt x="111" y="5"/>
                      <a:pt x="79" y="0"/>
                      <a:pt x="56" y="0"/>
                    </a:cubicBezTo>
                    <a:cubicBezTo>
                      <a:pt x="43" y="0"/>
                      <a:pt x="28" y="2"/>
                      <a:pt x="16" y="5"/>
                    </a:cubicBezTo>
                    <a:cubicBezTo>
                      <a:pt x="16" y="5"/>
                      <a:pt x="16" y="5"/>
                      <a:pt x="16" y="5"/>
                    </a:cubicBezTo>
                    <a:cubicBezTo>
                      <a:pt x="15" y="5"/>
                      <a:pt x="15" y="5"/>
                      <a:pt x="14" y="5"/>
                    </a:cubicBezTo>
                    <a:cubicBezTo>
                      <a:pt x="13" y="5"/>
                      <a:pt x="13" y="6"/>
                      <a:pt x="12" y="6"/>
                    </a:cubicBezTo>
                    <a:cubicBezTo>
                      <a:pt x="12" y="6"/>
                      <a:pt x="11" y="6"/>
                      <a:pt x="11" y="6"/>
                    </a:cubicBezTo>
                    <a:cubicBezTo>
                      <a:pt x="10" y="7"/>
                      <a:pt x="9" y="7"/>
                      <a:pt x="8" y="7"/>
                    </a:cubicBezTo>
                    <a:cubicBezTo>
                      <a:pt x="8" y="7"/>
                      <a:pt x="8" y="7"/>
                      <a:pt x="8" y="7"/>
                    </a:cubicBezTo>
                    <a:cubicBezTo>
                      <a:pt x="6" y="8"/>
                      <a:pt x="5" y="9"/>
                      <a:pt x="3" y="10"/>
                    </a:cubicBezTo>
                    <a:cubicBezTo>
                      <a:pt x="3" y="10"/>
                      <a:pt x="3" y="10"/>
                      <a:pt x="3" y="11"/>
                    </a:cubicBezTo>
                    <a:cubicBezTo>
                      <a:pt x="2" y="11"/>
                      <a:pt x="2" y="12"/>
                      <a:pt x="1" y="12"/>
                    </a:cubicBezTo>
                    <a:cubicBezTo>
                      <a:pt x="1" y="12"/>
                      <a:pt x="1" y="12"/>
                      <a:pt x="1" y="13"/>
                    </a:cubicBezTo>
                    <a:cubicBezTo>
                      <a:pt x="1" y="13"/>
                      <a:pt x="1" y="13"/>
                      <a:pt x="0" y="14"/>
                    </a:cubicBezTo>
                    <a:cubicBezTo>
                      <a:pt x="0" y="14"/>
                      <a:pt x="0" y="15"/>
                      <a:pt x="0" y="15"/>
                    </a:cubicBezTo>
                    <a:cubicBezTo>
                      <a:pt x="4" y="18"/>
                      <a:pt x="26" y="24"/>
                      <a:pt x="56" y="24"/>
                    </a:cubicBezTo>
                    <a:cubicBezTo>
                      <a:pt x="86" y="24"/>
                      <a:pt x="108" y="18"/>
                      <a:pt x="11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9">
                <a:extLst>
                  <a:ext uri="{FF2B5EF4-FFF2-40B4-BE49-F238E27FC236}">
                    <a16:creationId xmlns:a16="http://schemas.microsoft.com/office/drawing/2014/main" id="{0B38ADD3-E432-4561-A6D0-1554466478B2}"/>
                  </a:ext>
                </a:extLst>
              </p:cNvPr>
              <p:cNvSpPr>
                <a:spLocks/>
              </p:cNvSpPr>
              <p:nvPr/>
            </p:nvSpPr>
            <p:spPr bwMode="auto">
              <a:xfrm>
                <a:off x="4562476" y="2468563"/>
                <a:ext cx="198438" cy="36513"/>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0">
                <a:extLst>
                  <a:ext uri="{FF2B5EF4-FFF2-40B4-BE49-F238E27FC236}">
                    <a16:creationId xmlns:a16="http://schemas.microsoft.com/office/drawing/2014/main" id="{B63814C6-5F18-46EC-A9D8-78111134358A}"/>
                  </a:ext>
                </a:extLst>
              </p:cNvPr>
              <p:cNvSpPr>
                <a:spLocks/>
              </p:cNvSpPr>
              <p:nvPr/>
            </p:nvSpPr>
            <p:spPr bwMode="auto">
              <a:xfrm>
                <a:off x="4562476" y="2574925"/>
                <a:ext cx="198438" cy="36513"/>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1" descr="This image is an icon of money. ">
                <a:extLst>
                  <a:ext uri="{FF2B5EF4-FFF2-40B4-BE49-F238E27FC236}">
                    <a16:creationId xmlns:a16="http://schemas.microsoft.com/office/drawing/2014/main" id="{7C0363F1-84EE-453F-9BAC-D14149D0C573}"/>
                  </a:ext>
                </a:extLst>
              </p:cNvPr>
              <p:cNvSpPr>
                <a:spLocks/>
              </p:cNvSpPr>
              <p:nvPr/>
            </p:nvSpPr>
            <p:spPr bwMode="auto">
              <a:xfrm>
                <a:off x="4562476" y="2540000"/>
                <a:ext cx="198438" cy="34925"/>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12">
                <a:extLst>
                  <a:ext uri="{FF2B5EF4-FFF2-40B4-BE49-F238E27FC236}">
                    <a16:creationId xmlns:a16="http://schemas.microsoft.com/office/drawing/2014/main" id="{129A06B7-4EEA-470A-8634-B6C9CCA5E3C4}"/>
                  </a:ext>
                </a:extLst>
              </p:cNvPr>
              <p:cNvSpPr>
                <a:spLocks/>
              </p:cNvSpPr>
              <p:nvPr/>
            </p:nvSpPr>
            <p:spPr bwMode="auto">
              <a:xfrm>
                <a:off x="4562476" y="2505075"/>
                <a:ext cx="198438" cy="34925"/>
              </a:xfrm>
              <a:custGeom>
                <a:avLst/>
                <a:gdLst>
                  <a:gd name="T0" fmla="*/ 0 w 112"/>
                  <a:gd name="T1" fmla="*/ 0 h 20"/>
                  <a:gd name="T2" fmla="*/ 0 w 112"/>
                  <a:gd name="T3" fmla="*/ 11 h 20"/>
                  <a:gd name="T4" fmla="*/ 56 w 112"/>
                  <a:gd name="T5" fmla="*/ 20 h 20"/>
                  <a:gd name="T6" fmla="*/ 112 w 112"/>
                  <a:gd name="T7" fmla="*/ 11 h 20"/>
                  <a:gd name="T8" fmla="*/ 112 w 112"/>
                  <a:gd name="T9" fmla="*/ 0 h 20"/>
                  <a:gd name="T10" fmla="*/ 56 w 112"/>
                  <a:gd name="T11" fmla="*/ 8 h 20"/>
                  <a:gd name="T12" fmla="*/ 0 w 11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12" h="20">
                    <a:moveTo>
                      <a:pt x="0" y="0"/>
                    </a:moveTo>
                    <a:cubicBezTo>
                      <a:pt x="0" y="11"/>
                      <a:pt x="0" y="11"/>
                      <a:pt x="0" y="11"/>
                    </a:cubicBezTo>
                    <a:cubicBezTo>
                      <a:pt x="4" y="14"/>
                      <a:pt x="25" y="20"/>
                      <a:pt x="56" y="20"/>
                    </a:cubicBezTo>
                    <a:cubicBezTo>
                      <a:pt x="87" y="20"/>
                      <a:pt x="108" y="14"/>
                      <a:pt x="112" y="11"/>
                    </a:cubicBezTo>
                    <a:cubicBezTo>
                      <a:pt x="112" y="0"/>
                      <a:pt x="112" y="0"/>
                      <a:pt x="112" y="0"/>
                    </a:cubicBezTo>
                    <a:cubicBezTo>
                      <a:pt x="98" y="6"/>
                      <a:pt x="68" y="8"/>
                      <a:pt x="56" y="8"/>
                    </a:cubicBezTo>
                    <a:cubicBezTo>
                      <a:pt x="44" y="8"/>
                      <a:pt x="14"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0" name="Group 29">
              <a:extLst>
                <a:ext uri="{FF2B5EF4-FFF2-40B4-BE49-F238E27FC236}">
                  <a16:creationId xmlns:a16="http://schemas.microsoft.com/office/drawing/2014/main" id="{01F0C3E4-82DC-427C-862D-E5CA52F96DA5}"/>
                </a:ext>
              </a:extLst>
            </p:cNvPr>
            <p:cNvGrpSpPr/>
            <p:nvPr/>
          </p:nvGrpSpPr>
          <p:grpSpPr>
            <a:xfrm>
              <a:off x="7226215" y="2290668"/>
              <a:ext cx="335153" cy="335153"/>
              <a:chOff x="7216775" y="2235200"/>
              <a:chExt cx="446088" cy="446088"/>
            </a:xfrm>
            <a:solidFill>
              <a:schemeClr val="bg1"/>
            </a:solidFill>
            <a:effectLst/>
          </p:grpSpPr>
          <p:sp>
            <p:nvSpPr>
              <p:cNvPr id="31" name="Freeform 16" descr="This image is an icon of a chart. ">
                <a:extLst>
                  <a:ext uri="{FF2B5EF4-FFF2-40B4-BE49-F238E27FC236}">
                    <a16:creationId xmlns:a16="http://schemas.microsoft.com/office/drawing/2014/main" id="{D0F717E4-893B-4BC2-A438-FCF81AAF2FB1}"/>
                  </a:ext>
                </a:extLst>
              </p:cNvPr>
              <p:cNvSpPr>
                <a:spLocks/>
              </p:cNvSpPr>
              <p:nvPr/>
            </p:nvSpPr>
            <p:spPr bwMode="auto">
              <a:xfrm>
                <a:off x="7216775" y="2384425"/>
                <a:ext cx="446088" cy="296863"/>
              </a:xfrm>
              <a:custGeom>
                <a:avLst/>
                <a:gdLst>
                  <a:gd name="T0" fmla="*/ 236 w 240"/>
                  <a:gd name="T1" fmla="*/ 152 h 160"/>
                  <a:gd name="T2" fmla="*/ 224 w 240"/>
                  <a:gd name="T3" fmla="*/ 152 h 160"/>
                  <a:gd name="T4" fmla="*/ 224 w 240"/>
                  <a:gd name="T5" fmla="*/ 4 h 160"/>
                  <a:gd name="T6" fmla="*/ 220 w 240"/>
                  <a:gd name="T7" fmla="*/ 0 h 160"/>
                  <a:gd name="T8" fmla="*/ 188 w 240"/>
                  <a:gd name="T9" fmla="*/ 0 h 160"/>
                  <a:gd name="T10" fmla="*/ 184 w 240"/>
                  <a:gd name="T11" fmla="*/ 4 h 160"/>
                  <a:gd name="T12" fmla="*/ 184 w 240"/>
                  <a:gd name="T13" fmla="*/ 152 h 160"/>
                  <a:gd name="T14" fmla="*/ 168 w 240"/>
                  <a:gd name="T15" fmla="*/ 152 h 160"/>
                  <a:gd name="T16" fmla="*/ 168 w 240"/>
                  <a:gd name="T17" fmla="*/ 76 h 160"/>
                  <a:gd name="T18" fmla="*/ 164 w 240"/>
                  <a:gd name="T19" fmla="*/ 72 h 160"/>
                  <a:gd name="T20" fmla="*/ 132 w 240"/>
                  <a:gd name="T21" fmla="*/ 72 h 160"/>
                  <a:gd name="T22" fmla="*/ 128 w 240"/>
                  <a:gd name="T23" fmla="*/ 76 h 160"/>
                  <a:gd name="T24" fmla="*/ 128 w 240"/>
                  <a:gd name="T25" fmla="*/ 152 h 160"/>
                  <a:gd name="T26" fmla="*/ 112 w 240"/>
                  <a:gd name="T27" fmla="*/ 152 h 160"/>
                  <a:gd name="T28" fmla="*/ 112 w 240"/>
                  <a:gd name="T29" fmla="*/ 52 h 160"/>
                  <a:gd name="T30" fmla="*/ 108 w 240"/>
                  <a:gd name="T31" fmla="*/ 48 h 160"/>
                  <a:gd name="T32" fmla="*/ 76 w 240"/>
                  <a:gd name="T33" fmla="*/ 48 h 160"/>
                  <a:gd name="T34" fmla="*/ 72 w 240"/>
                  <a:gd name="T35" fmla="*/ 52 h 160"/>
                  <a:gd name="T36" fmla="*/ 72 w 240"/>
                  <a:gd name="T37" fmla="*/ 152 h 160"/>
                  <a:gd name="T38" fmla="*/ 56 w 240"/>
                  <a:gd name="T39" fmla="*/ 152 h 160"/>
                  <a:gd name="T40" fmla="*/ 56 w 240"/>
                  <a:gd name="T41" fmla="*/ 108 h 160"/>
                  <a:gd name="T42" fmla="*/ 52 w 240"/>
                  <a:gd name="T43" fmla="*/ 104 h 160"/>
                  <a:gd name="T44" fmla="*/ 20 w 240"/>
                  <a:gd name="T45" fmla="*/ 104 h 160"/>
                  <a:gd name="T46" fmla="*/ 16 w 240"/>
                  <a:gd name="T47" fmla="*/ 108 h 160"/>
                  <a:gd name="T48" fmla="*/ 16 w 240"/>
                  <a:gd name="T49" fmla="*/ 152 h 160"/>
                  <a:gd name="T50" fmla="*/ 4 w 240"/>
                  <a:gd name="T51" fmla="*/ 152 h 160"/>
                  <a:gd name="T52" fmla="*/ 0 w 240"/>
                  <a:gd name="T53" fmla="*/ 156 h 160"/>
                  <a:gd name="T54" fmla="*/ 4 w 240"/>
                  <a:gd name="T55" fmla="*/ 160 h 160"/>
                  <a:gd name="T56" fmla="*/ 20 w 240"/>
                  <a:gd name="T57" fmla="*/ 160 h 160"/>
                  <a:gd name="T58" fmla="*/ 52 w 240"/>
                  <a:gd name="T59" fmla="*/ 160 h 160"/>
                  <a:gd name="T60" fmla="*/ 76 w 240"/>
                  <a:gd name="T61" fmla="*/ 160 h 160"/>
                  <a:gd name="T62" fmla="*/ 108 w 240"/>
                  <a:gd name="T63" fmla="*/ 160 h 160"/>
                  <a:gd name="T64" fmla="*/ 132 w 240"/>
                  <a:gd name="T65" fmla="*/ 160 h 160"/>
                  <a:gd name="T66" fmla="*/ 164 w 240"/>
                  <a:gd name="T67" fmla="*/ 160 h 160"/>
                  <a:gd name="T68" fmla="*/ 188 w 240"/>
                  <a:gd name="T69" fmla="*/ 160 h 160"/>
                  <a:gd name="T70" fmla="*/ 220 w 240"/>
                  <a:gd name="T71" fmla="*/ 160 h 160"/>
                  <a:gd name="T72" fmla="*/ 236 w 240"/>
                  <a:gd name="T73" fmla="*/ 160 h 160"/>
                  <a:gd name="T74" fmla="*/ 240 w 240"/>
                  <a:gd name="T75" fmla="*/ 156 h 160"/>
                  <a:gd name="T76" fmla="*/ 236 w 240"/>
                  <a:gd name="T77" fmla="*/ 15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0" h="160">
                    <a:moveTo>
                      <a:pt x="236" y="152"/>
                    </a:moveTo>
                    <a:cubicBezTo>
                      <a:pt x="224" y="152"/>
                      <a:pt x="224" y="152"/>
                      <a:pt x="224" y="152"/>
                    </a:cubicBezTo>
                    <a:cubicBezTo>
                      <a:pt x="224" y="4"/>
                      <a:pt x="224" y="4"/>
                      <a:pt x="224" y="4"/>
                    </a:cubicBezTo>
                    <a:cubicBezTo>
                      <a:pt x="224" y="2"/>
                      <a:pt x="222" y="0"/>
                      <a:pt x="220" y="0"/>
                    </a:cubicBezTo>
                    <a:cubicBezTo>
                      <a:pt x="188" y="0"/>
                      <a:pt x="188" y="0"/>
                      <a:pt x="188" y="0"/>
                    </a:cubicBezTo>
                    <a:cubicBezTo>
                      <a:pt x="186" y="0"/>
                      <a:pt x="184" y="2"/>
                      <a:pt x="184" y="4"/>
                    </a:cubicBezTo>
                    <a:cubicBezTo>
                      <a:pt x="184" y="152"/>
                      <a:pt x="184" y="152"/>
                      <a:pt x="184" y="152"/>
                    </a:cubicBezTo>
                    <a:cubicBezTo>
                      <a:pt x="168" y="152"/>
                      <a:pt x="168" y="152"/>
                      <a:pt x="168" y="152"/>
                    </a:cubicBezTo>
                    <a:cubicBezTo>
                      <a:pt x="168" y="76"/>
                      <a:pt x="168" y="76"/>
                      <a:pt x="168" y="76"/>
                    </a:cubicBezTo>
                    <a:cubicBezTo>
                      <a:pt x="168" y="74"/>
                      <a:pt x="166" y="72"/>
                      <a:pt x="164" y="72"/>
                    </a:cubicBezTo>
                    <a:cubicBezTo>
                      <a:pt x="132" y="72"/>
                      <a:pt x="132" y="72"/>
                      <a:pt x="132" y="72"/>
                    </a:cubicBezTo>
                    <a:cubicBezTo>
                      <a:pt x="130" y="72"/>
                      <a:pt x="128" y="74"/>
                      <a:pt x="128" y="76"/>
                    </a:cubicBezTo>
                    <a:cubicBezTo>
                      <a:pt x="128" y="152"/>
                      <a:pt x="128" y="152"/>
                      <a:pt x="128" y="152"/>
                    </a:cubicBezTo>
                    <a:cubicBezTo>
                      <a:pt x="112" y="152"/>
                      <a:pt x="112" y="152"/>
                      <a:pt x="112" y="152"/>
                    </a:cubicBezTo>
                    <a:cubicBezTo>
                      <a:pt x="112" y="52"/>
                      <a:pt x="112" y="52"/>
                      <a:pt x="112" y="52"/>
                    </a:cubicBezTo>
                    <a:cubicBezTo>
                      <a:pt x="112" y="50"/>
                      <a:pt x="110" y="48"/>
                      <a:pt x="108" y="48"/>
                    </a:cubicBezTo>
                    <a:cubicBezTo>
                      <a:pt x="76" y="48"/>
                      <a:pt x="76" y="48"/>
                      <a:pt x="76" y="48"/>
                    </a:cubicBezTo>
                    <a:cubicBezTo>
                      <a:pt x="74" y="48"/>
                      <a:pt x="72" y="50"/>
                      <a:pt x="72" y="52"/>
                    </a:cubicBezTo>
                    <a:cubicBezTo>
                      <a:pt x="72" y="152"/>
                      <a:pt x="72" y="152"/>
                      <a:pt x="72" y="152"/>
                    </a:cubicBezTo>
                    <a:cubicBezTo>
                      <a:pt x="56" y="152"/>
                      <a:pt x="56" y="152"/>
                      <a:pt x="56" y="152"/>
                    </a:cubicBezTo>
                    <a:cubicBezTo>
                      <a:pt x="56" y="108"/>
                      <a:pt x="56" y="108"/>
                      <a:pt x="56" y="108"/>
                    </a:cubicBezTo>
                    <a:cubicBezTo>
                      <a:pt x="56" y="106"/>
                      <a:pt x="54" y="104"/>
                      <a:pt x="52" y="104"/>
                    </a:cubicBezTo>
                    <a:cubicBezTo>
                      <a:pt x="20" y="104"/>
                      <a:pt x="20" y="104"/>
                      <a:pt x="20" y="104"/>
                    </a:cubicBezTo>
                    <a:cubicBezTo>
                      <a:pt x="18" y="104"/>
                      <a:pt x="16" y="106"/>
                      <a:pt x="16" y="108"/>
                    </a:cubicBezTo>
                    <a:cubicBezTo>
                      <a:pt x="16" y="152"/>
                      <a:pt x="16" y="152"/>
                      <a:pt x="16" y="152"/>
                    </a:cubicBezTo>
                    <a:cubicBezTo>
                      <a:pt x="4" y="152"/>
                      <a:pt x="4" y="152"/>
                      <a:pt x="4" y="152"/>
                    </a:cubicBezTo>
                    <a:cubicBezTo>
                      <a:pt x="2" y="152"/>
                      <a:pt x="0" y="154"/>
                      <a:pt x="0" y="156"/>
                    </a:cubicBezTo>
                    <a:cubicBezTo>
                      <a:pt x="0" y="158"/>
                      <a:pt x="2" y="160"/>
                      <a:pt x="4" y="160"/>
                    </a:cubicBezTo>
                    <a:cubicBezTo>
                      <a:pt x="20" y="160"/>
                      <a:pt x="20" y="160"/>
                      <a:pt x="20" y="160"/>
                    </a:cubicBezTo>
                    <a:cubicBezTo>
                      <a:pt x="52" y="160"/>
                      <a:pt x="52" y="160"/>
                      <a:pt x="52" y="160"/>
                    </a:cubicBezTo>
                    <a:cubicBezTo>
                      <a:pt x="76" y="160"/>
                      <a:pt x="76" y="160"/>
                      <a:pt x="76" y="160"/>
                    </a:cubicBezTo>
                    <a:cubicBezTo>
                      <a:pt x="108" y="160"/>
                      <a:pt x="108" y="160"/>
                      <a:pt x="108" y="160"/>
                    </a:cubicBezTo>
                    <a:cubicBezTo>
                      <a:pt x="132" y="160"/>
                      <a:pt x="132" y="160"/>
                      <a:pt x="132" y="160"/>
                    </a:cubicBezTo>
                    <a:cubicBezTo>
                      <a:pt x="164" y="160"/>
                      <a:pt x="164" y="160"/>
                      <a:pt x="164" y="160"/>
                    </a:cubicBezTo>
                    <a:cubicBezTo>
                      <a:pt x="188" y="160"/>
                      <a:pt x="188" y="160"/>
                      <a:pt x="188" y="160"/>
                    </a:cubicBezTo>
                    <a:cubicBezTo>
                      <a:pt x="220" y="160"/>
                      <a:pt x="220" y="160"/>
                      <a:pt x="220" y="160"/>
                    </a:cubicBezTo>
                    <a:cubicBezTo>
                      <a:pt x="236" y="160"/>
                      <a:pt x="236" y="160"/>
                      <a:pt x="236" y="160"/>
                    </a:cubicBezTo>
                    <a:cubicBezTo>
                      <a:pt x="238" y="160"/>
                      <a:pt x="240" y="158"/>
                      <a:pt x="240" y="156"/>
                    </a:cubicBezTo>
                    <a:cubicBezTo>
                      <a:pt x="240" y="154"/>
                      <a:pt x="238" y="152"/>
                      <a:pt x="236"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17">
                <a:extLst>
                  <a:ext uri="{FF2B5EF4-FFF2-40B4-BE49-F238E27FC236}">
                    <a16:creationId xmlns:a16="http://schemas.microsoft.com/office/drawing/2014/main" id="{061A6E45-BB1D-4A8A-961A-6B52A2FBFEE9}"/>
                  </a:ext>
                </a:extLst>
              </p:cNvPr>
              <p:cNvSpPr>
                <a:spLocks/>
              </p:cNvSpPr>
              <p:nvPr/>
            </p:nvSpPr>
            <p:spPr bwMode="auto">
              <a:xfrm>
                <a:off x="7246938" y="2235200"/>
                <a:ext cx="393700" cy="246063"/>
              </a:xfrm>
              <a:custGeom>
                <a:avLst/>
                <a:gdLst>
                  <a:gd name="T0" fmla="*/ 16 w 212"/>
                  <a:gd name="T1" fmla="*/ 132 h 132"/>
                  <a:gd name="T2" fmla="*/ 32 w 212"/>
                  <a:gd name="T3" fmla="*/ 116 h 132"/>
                  <a:gd name="T4" fmla="*/ 30 w 212"/>
                  <a:gd name="T5" fmla="*/ 109 h 132"/>
                  <a:gd name="T6" fmla="*/ 67 w 212"/>
                  <a:gd name="T7" fmla="*/ 77 h 132"/>
                  <a:gd name="T8" fmla="*/ 76 w 212"/>
                  <a:gd name="T9" fmla="*/ 80 h 132"/>
                  <a:gd name="T10" fmla="*/ 89 w 212"/>
                  <a:gd name="T11" fmla="*/ 73 h 132"/>
                  <a:gd name="T12" fmla="*/ 120 w 212"/>
                  <a:gd name="T13" fmla="*/ 86 h 132"/>
                  <a:gd name="T14" fmla="*/ 120 w 212"/>
                  <a:gd name="T15" fmla="*/ 88 h 132"/>
                  <a:gd name="T16" fmla="*/ 136 w 212"/>
                  <a:gd name="T17" fmla="*/ 104 h 132"/>
                  <a:gd name="T18" fmla="*/ 152 w 212"/>
                  <a:gd name="T19" fmla="*/ 88 h 132"/>
                  <a:gd name="T20" fmla="*/ 149 w 212"/>
                  <a:gd name="T21" fmla="*/ 79 h 132"/>
                  <a:gd name="T22" fmla="*/ 189 w 212"/>
                  <a:gd name="T23" fmla="*/ 30 h 132"/>
                  <a:gd name="T24" fmla="*/ 196 w 212"/>
                  <a:gd name="T25" fmla="*/ 32 h 132"/>
                  <a:gd name="T26" fmla="*/ 212 w 212"/>
                  <a:gd name="T27" fmla="*/ 16 h 132"/>
                  <a:gd name="T28" fmla="*/ 196 w 212"/>
                  <a:gd name="T29" fmla="*/ 0 h 132"/>
                  <a:gd name="T30" fmla="*/ 180 w 212"/>
                  <a:gd name="T31" fmla="*/ 16 h 132"/>
                  <a:gd name="T32" fmla="*/ 183 w 212"/>
                  <a:gd name="T33" fmla="*/ 25 h 132"/>
                  <a:gd name="T34" fmla="*/ 143 w 212"/>
                  <a:gd name="T35" fmla="*/ 74 h 132"/>
                  <a:gd name="T36" fmla="*/ 136 w 212"/>
                  <a:gd name="T37" fmla="*/ 72 h 132"/>
                  <a:gd name="T38" fmla="*/ 123 w 212"/>
                  <a:gd name="T39" fmla="*/ 79 h 132"/>
                  <a:gd name="T40" fmla="*/ 92 w 212"/>
                  <a:gd name="T41" fmla="*/ 66 h 132"/>
                  <a:gd name="T42" fmla="*/ 92 w 212"/>
                  <a:gd name="T43" fmla="*/ 64 h 132"/>
                  <a:gd name="T44" fmla="*/ 76 w 212"/>
                  <a:gd name="T45" fmla="*/ 48 h 132"/>
                  <a:gd name="T46" fmla="*/ 60 w 212"/>
                  <a:gd name="T47" fmla="*/ 64 h 132"/>
                  <a:gd name="T48" fmla="*/ 62 w 212"/>
                  <a:gd name="T49" fmla="*/ 71 h 132"/>
                  <a:gd name="T50" fmla="*/ 25 w 212"/>
                  <a:gd name="T51" fmla="*/ 103 h 132"/>
                  <a:gd name="T52" fmla="*/ 16 w 212"/>
                  <a:gd name="T53" fmla="*/ 100 h 132"/>
                  <a:gd name="T54" fmla="*/ 0 w 212"/>
                  <a:gd name="T55" fmla="*/ 116 h 132"/>
                  <a:gd name="T56" fmla="*/ 16 w 212"/>
                  <a:gd name="T5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132">
                    <a:moveTo>
                      <a:pt x="16" y="132"/>
                    </a:moveTo>
                    <a:cubicBezTo>
                      <a:pt x="25" y="132"/>
                      <a:pt x="32" y="125"/>
                      <a:pt x="32" y="116"/>
                    </a:cubicBezTo>
                    <a:cubicBezTo>
                      <a:pt x="32" y="113"/>
                      <a:pt x="31" y="111"/>
                      <a:pt x="30" y="109"/>
                    </a:cubicBezTo>
                    <a:cubicBezTo>
                      <a:pt x="67" y="77"/>
                      <a:pt x="67" y="77"/>
                      <a:pt x="67" y="77"/>
                    </a:cubicBezTo>
                    <a:cubicBezTo>
                      <a:pt x="70" y="79"/>
                      <a:pt x="73" y="80"/>
                      <a:pt x="76" y="80"/>
                    </a:cubicBezTo>
                    <a:cubicBezTo>
                      <a:pt x="81" y="80"/>
                      <a:pt x="86" y="77"/>
                      <a:pt x="89" y="73"/>
                    </a:cubicBezTo>
                    <a:cubicBezTo>
                      <a:pt x="120" y="86"/>
                      <a:pt x="120" y="86"/>
                      <a:pt x="120" y="86"/>
                    </a:cubicBezTo>
                    <a:cubicBezTo>
                      <a:pt x="120" y="87"/>
                      <a:pt x="120" y="87"/>
                      <a:pt x="120" y="88"/>
                    </a:cubicBezTo>
                    <a:cubicBezTo>
                      <a:pt x="120" y="97"/>
                      <a:pt x="127" y="104"/>
                      <a:pt x="136" y="104"/>
                    </a:cubicBezTo>
                    <a:cubicBezTo>
                      <a:pt x="145" y="104"/>
                      <a:pt x="152" y="97"/>
                      <a:pt x="152" y="88"/>
                    </a:cubicBezTo>
                    <a:cubicBezTo>
                      <a:pt x="152" y="85"/>
                      <a:pt x="151" y="81"/>
                      <a:pt x="149" y="79"/>
                    </a:cubicBezTo>
                    <a:cubicBezTo>
                      <a:pt x="189" y="30"/>
                      <a:pt x="189" y="30"/>
                      <a:pt x="189" y="30"/>
                    </a:cubicBezTo>
                    <a:cubicBezTo>
                      <a:pt x="191" y="31"/>
                      <a:pt x="194" y="32"/>
                      <a:pt x="196" y="32"/>
                    </a:cubicBezTo>
                    <a:cubicBezTo>
                      <a:pt x="205" y="32"/>
                      <a:pt x="212" y="25"/>
                      <a:pt x="212" y="16"/>
                    </a:cubicBezTo>
                    <a:cubicBezTo>
                      <a:pt x="212" y="7"/>
                      <a:pt x="205" y="0"/>
                      <a:pt x="196" y="0"/>
                    </a:cubicBezTo>
                    <a:cubicBezTo>
                      <a:pt x="187" y="0"/>
                      <a:pt x="180" y="7"/>
                      <a:pt x="180" y="16"/>
                    </a:cubicBezTo>
                    <a:cubicBezTo>
                      <a:pt x="180" y="19"/>
                      <a:pt x="181" y="23"/>
                      <a:pt x="183" y="25"/>
                    </a:cubicBezTo>
                    <a:cubicBezTo>
                      <a:pt x="143" y="74"/>
                      <a:pt x="143" y="74"/>
                      <a:pt x="143" y="74"/>
                    </a:cubicBezTo>
                    <a:cubicBezTo>
                      <a:pt x="141" y="73"/>
                      <a:pt x="138" y="72"/>
                      <a:pt x="136" y="72"/>
                    </a:cubicBezTo>
                    <a:cubicBezTo>
                      <a:pt x="131" y="72"/>
                      <a:pt x="126" y="75"/>
                      <a:pt x="123" y="79"/>
                    </a:cubicBezTo>
                    <a:cubicBezTo>
                      <a:pt x="92" y="66"/>
                      <a:pt x="92" y="66"/>
                      <a:pt x="92" y="66"/>
                    </a:cubicBezTo>
                    <a:cubicBezTo>
                      <a:pt x="92" y="65"/>
                      <a:pt x="92" y="65"/>
                      <a:pt x="92" y="64"/>
                    </a:cubicBezTo>
                    <a:cubicBezTo>
                      <a:pt x="92" y="55"/>
                      <a:pt x="85" y="48"/>
                      <a:pt x="76" y="48"/>
                    </a:cubicBezTo>
                    <a:cubicBezTo>
                      <a:pt x="67" y="48"/>
                      <a:pt x="60" y="55"/>
                      <a:pt x="60" y="64"/>
                    </a:cubicBezTo>
                    <a:cubicBezTo>
                      <a:pt x="60" y="67"/>
                      <a:pt x="61" y="69"/>
                      <a:pt x="62" y="71"/>
                    </a:cubicBezTo>
                    <a:cubicBezTo>
                      <a:pt x="25" y="103"/>
                      <a:pt x="25" y="103"/>
                      <a:pt x="25" y="103"/>
                    </a:cubicBezTo>
                    <a:cubicBezTo>
                      <a:pt x="22" y="101"/>
                      <a:pt x="19" y="100"/>
                      <a:pt x="16" y="100"/>
                    </a:cubicBezTo>
                    <a:cubicBezTo>
                      <a:pt x="7" y="100"/>
                      <a:pt x="0" y="107"/>
                      <a:pt x="0" y="116"/>
                    </a:cubicBezTo>
                    <a:cubicBezTo>
                      <a:pt x="0" y="125"/>
                      <a:pt x="7" y="132"/>
                      <a:pt x="16"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3" name="Group 32">
              <a:extLst>
                <a:ext uri="{FF2B5EF4-FFF2-40B4-BE49-F238E27FC236}">
                  <a16:creationId xmlns:a16="http://schemas.microsoft.com/office/drawing/2014/main" id="{4A7A1373-6F5C-4BA2-8E1A-5097878CB268}"/>
                </a:ext>
              </a:extLst>
            </p:cNvPr>
            <p:cNvGrpSpPr/>
            <p:nvPr/>
          </p:nvGrpSpPr>
          <p:grpSpPr>
            <a:xfrm>
              <a:off x="4663791" y="4945150"/>
              <a:ext cx="278695" cy="278695"/>
              <a:chOff x="4549775" y="4899025"/>
              <a:chExt cx="455613" cy="455613"/>
            </a:xfrm>
            <a:solidFill>
              <a:schemeClr val="bg1"/>
            </a:solidFill>
            <a:effectLst/>
          </p:grpSpPr>
          <p:sp>
            <p:nvSpPr>
              <p:cNvPr id="34" name="Freeform 21" descr="This image is an icon of a presentation board. ">
                <a:extLst>
                  <a:ext uri="{FF2B5EF4-FFF2-40B4-BE49-F238E27FC236}">
                    <a16:creationId xmlns:a16="http://schemas.microsoft.com/office/drawing/2014/main" id="{B0AB35E0-D347-40DF-B5E3-6F38798D867E}"/>
                  </a:ext>
                </a:extLst>
              </p:cNvPr>
              <p:cNvSpPr>
                <a:spLocks noEditPoints="1"/>
              </p:cNvSpPr>
              <p:nvPr/>
            </p:nvSpPr>
            <p:spPr bwMode="auto">
              <a:xfrm>
                <a:off x="4549775" y="4899025"/>
                <a:ext cx="455613" cy="455613"/>
              </a:xfrm>
              <a:custGeom>
                <a:avLst/>
                <a:gdLst>
                  <a:gd name="T0" fmla="*/ 236 w 240"/>
                  <a:gd name="T1" fmla="*/ 0 h 240"/>
                  <a:gd name="T2" fmla="*/ 4 w 240"/>
                  <a:gd name="T3" fmla="*/ 0 h 240"/>
                  <a:gd name="T4" fmla="*/ 0 w 240"/>
                  <a:gd name="T5" fmla="*/ 4 h 240"/>
                  <a:gd name="T6" fmla="*/ 0 w 240"/>
                  <a:gd name="T7" fmla="*/ 156 h 240"/>
                  <a:gd name="T8" fmla="*/ 4 w 240"/>
                  <a:gd name="T9" fmla="*/ 160 h 240"/>
                  <a:gd name="T10" fmla="*/ 116 w 240"/>
                  <a:gd name="T11" fmla="*/ 160 h 240"/>
                  <a:gd name="T12" fmla="*/ 116 w 240"/>
                  <a:gd name="T13" fmla="*/ 186 h 240"/>
                  <a:gd name="T14" fmla="*/ 69 w 240"/>
                  <a:gd name="T15" fmla="*/ 233 h 240"/>
                  <a:gd name="T16" fmla="*/ 69 w 240"/>
                  <a:gd name="T17" fmla="*/ 239 h 240"/>
                  <a:gd name="T18" fmla="*/ 75 w 240"/>
                  <a:gd name="T19" fmla="*/ 239 h 240"/>
                  <a:gd name="T20" fmla="*/ 120 w 240"/>
                  <a:gd name="T21" fmla="*/ 194 h 240"/>
                  <a:gd name="T22" fmla="*/ 165 w 240"/>
                  <a:gd name="T23" fmla="*/ 239 h 240"/>
                  <a:gd name="T24" fmla="*/ 168 w 240"/>
                  <a:gd name="T25" fmla="*/ 240 h 240"/>
                  <a:gd name="T26" fmla="*/ 171 w 240"/>
                  <a:gd name="T27" fmla="*/ 239 h 240"/>
                  <a:gd name="T28" fmla="*/ 171 w 240"/>
                  <a:gd name="T29" fmla="*/ 233 h 240"/>
                  <a:gd name="T30" fmla="*/ 124 w 240"/>
                  <a:gd name="T31" fmla="*/ 186 h 240"/>
                  <a:gd name="T32" fmla="*/ 124 w 240"/>
                  <a:gd name="T33" fmla="*/ 160 h 240"/>
                  <a:gd name="T34" fmla="*/ 236 w 240"/>
                  <a:gd name="T35" fmla="*/ 160 h 240"/>
                  <a:gd name="T36" fmla="*/ 240 w 240"/>
                  <a:gd name="T37" fmla="*/ 156 h 240"/>
                  <a:gd name="T38" fmla="*/ 240 w 240"/>
                  <a:gd name="T39" fmla="*/ 4 h 240"/>
                  <a:gd name="T40" fmla="*/ 236 w 240"/>
                  <a:gd name="T41" fmla="*/ 0 h 240"/>
                  <a:gd name="T42" fmla="*/ 216 w 240"/>
                  <a:gd name="T43" fmla="*/ 132 h 240"/>
                  <a:gd name="T44" fmla="*/ 212 w 240"/>
                  <a:gd name="T45" fmla="*/ 136 h 240"/>
                  <a:gd name="T46" fmla="*/ 28 w 240"/>
                  <a:gd name="T47" fmla="*/ 136 h 240"/>
                  <a:gd name="T48" fmla="*/ 24 w 240"/>
                  <a:gd name="T49" fmla="*/ 132 h 240"/>
                  <a:gd name="T50" fmla="*/ 24 w 240"/>
                  <a:gd name="T51" fmla="*/ 84 h 240"/>
                  <a:gd name="T52" fmla="*/ 24 w 240"/>
                  <a:gd name="T53" fmla="*/ 28 h 240"/>
                  <a:gd name="T54" fmla="*/ 28 w 240"/>
                  <a:gd name="T55" fmla="*/ 24 h 240"/>
                  <a:gd name="T56" fmla="*/ 212 w 240"/>
                  <a:gd name="T57" fmla="*/ 24 h 240"/>
                  <a:gd name="T58" fmla="*/ 216 w 240"/>
                  <a:gd name="T59" fmla="*/ 28 h 240"/>
                  <a:gd name="T60" fmla="*/ 216 w 240"/>
                  <a:gd name="T61" fmla="*/ 132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0" h="240">
                    <a:moveTo>
                      <a:pt x="236" y="0"/>
                    </a:moveTo>
                    <a:cubicBezTo>
                      <a:pt x="4" y="0"/>
                      <a:pt x="4" y="0"/>
                      <a:pt x="4" y="0"/>
                    </a:cubicBezTo>
                    <a:cubicBezTo>
                      <a:pt x="2" y="0"/>
                      <a:pt x="0" y="2"/>
                      <a:pt x="0" y="4"/>
                    </a:cubicBezTo>
                    <a:cubicBezTo>
                      <a:pt x="0" y="156"/>
                      <a:pt x="0" y="156"/>
                      <a:pt x="0" y="156"/>
                    </a:cubicBezTo>
                    <a:cubicBezTo>
                      <a:pt x="0" y="158"/>
                      <a:pt x="2" y="160"/>
                      <a:pt x="4" y="160"/>
                    </a:cubicBezTo>
                    <a:cubicBezTo>
                      <a:pt x="116" y="160"/>
                      <a:pt x="116" y="160"/>
                      <a:pt x="116" y="160"/>
                    </a:cubicBezTo>
                    <a:cubicBezTo>
                      <a:pt x="116" y="186"/>
                      <a:pt x="116" y="186"/>
                      <a:pt x="116" y="186"/>
                    </a:cubicBezTo>
                    <a:cubicBezTo>
                      <a:pt x="69" y="233"/>
                      <a:pt x="69" y="233"/>
                      <a:pt x="69" y="233"/>
                    </a:cubicBezTo>
                    <a:cubicBezTo>
                      <a:pt x="68" y="235"/>
                      <a:pt x="68" y="237"/>
                      <a:pt x="69" y="239"/>
                    </a:cubicBezTo>
                    <a:cubicBezTo>
                      <a:pt x="71" y="240"/>
                      <a:pt x="73" y="240"/>
                      <a:pt x="75" y="239"/>
                    </a:cubicBezTo>
                    <a:cubicBezTo>
                      <a:pt x="120" y="194"/>
                      <a:pt x="120" y="194"/>
                      <a:pt x="120" y="194"/>
                    </a:cubicBezTo>
                    <a:cubicBezTo>
                      <a:pt x="165" y="239"/>
                      <a:pt x="165" y="239"/>
                      <a:pt x="165" y="239"/>
                    </a:cubicBezTo>
                    <a:cubicBezTo>
                      <a:pt x="166" y="240"/>
                      <a:pt x="167" y="240"/>
                      <a:pt x="168" y="240"/>
                    </a:cubicBezTo>
                    <a:cubicBezTo>
                      <a:pt x="169" y="240"/>
                      <a:pt x="170" y="240"/>
                      <a:pt x="171" y="239"/>
                    </a:cubicBezTo>
                    <a:cubicBezTo>
                      <a:pt x="172" y="237"/>
                      <a:pt x="172" y="235"/>
                      <a:pt x="171" y="233"/>
                    </a:cubicBezTo>
                    <a:cubicBezTo>
                      <a:pt x="124" y="186"/>
                      <a:pt x="124" y="186"/>
                      <a:pt x="124" y="186"/>
                    </a:cubicBezTo>
                    <a:cubicBezTo>
                      <a:pt x="124" y="160"/>
                      <a:pt x="124" y="160"/>
                      <a:pt x="124" y="160"/>
                    </a:cubicBezTo>
                    <a:cubicBezTo>
                      <a:pt x="236" y="160"/>
                      <a:pt x="236" y="160"/>
                      <a:pt x="236" y="160"/>
                    </a:cubicBezTo>
                    <a:cubicBezTo>
                      <a:pt x="238" y="160"/>
                      <a:pt x="240" y="158"/>
                      <a:pt x="240" y="156"/>
                    </a:cubicBezTo>
                    <a:cubicBezTo>
                      <a:pt x="240" y="4"/>
                      <a:pt x="240" y="4"/>
                      <a:pt x="240" y="4"/>
                    </a:cubicBezTo>
                    <a:cubicBezTo>
                      <a:pt x="240" y="2"/>
                      <a:pt x="238" y="0"/>
                      <a:pt x="236" y="0"/>
                    </a:cubicBezTo>
                    <a:close/>
                    <a:moveTo>
                      <a:pt x="216" y="132"/>
                    </a:moveTo>
                    <a:cubicBezTo>
                      <a:pt x="216" y="134"/>
                      <a:pt x="214" y="136"/>
                      <a:pt x="212" y="136"/>
                    </a:cubicBezTo>
                    <a:cubicBezTo>
                      <a:pt x="28" y="136"/>
                      <a:pt x="28" y="136"/>
                      <a:pt x="28" y="136"/>
                    </a:cubicBezTo>
                    <a:cubicBezTo>
                      <a:pt x="26" y="136"/>
                      <a:pt x="24" y="134"/>
                      <a:pt x="24" y="132"/>
                    </a:cubicBezTo>
                    <a:cubicBezTo>
                      <a:pt x="24" y="84"/>
                      <a:pt x="24" y="84"/>
                      <a:pt x="24" y="84"/>
                    </a:cubicBezTo>
                    <a:cubicBezTo>
                      <a:pt x="24" y="28"/>
                      <a:pt x="24" y="28"/>
                      <a:pt x="24" y="28"/>
                    </a:cubicBezTo>
                    <a:cubicBezTo>
                      <a:pt x="24" y="26"/>
                      <a:pt x="26" y="24"/>
                      <a:pt x="28" y="24"/>
                    </a:cubicBezTo>
                    <a:cubicBezTo>
                      <a:pt x="212" y="24"/>
                      <a:pt x="212" y="24"/>
                      <a:pt x="212" y="24"/>
                    </a:cubicBezTo>
                    <a:cubicBezTo>
                      <a:pt x="214" y="24"/>
                      <a:pt x="216" y="26"/>
                      <a:pt x="216" y="28"/>
                    </a:cubicBezTo>
                    <a:lnTo>
                      <a:pt x="216" y="1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22" descr="This image is an icon of a presentation chart. ">
                <a:extLst>
                  <a:ext uri="{FF2B5EF4-FFF2-40B4-BE49-F238E27FC236}">
                    <a16:creationId xmlns:a16="http://schemas.microsoft.com/office/drawing/2014/main" id="{AD5885CD-3A93-477D-BAB3-BA7A26C97A78}"/>
                  </a:ext>
                </a:extLst>
              </p:cNvPr>
              <p:cNvSpPr>
                <a:spLocks/>
              </p:cNvSpPr>
              <p:nvPr/>
            </p:nvSpPr>
            <p:spPr bwMode="auto">
              <a:xfrm>
                <a:off x="4595813" y="4989513"/>
                <a:ext cx="319088" cy="114300"/>
              </a:xfrm>
              <a:custGeom>
                <a:avLst/>
                <a:gdLst>
                  <a:gd name="T0" fmla="*/ 4 w 168"/>
                  <a:gd name="T1" fmla="*/ 40 h 60"/>
                  <a:gd name="T2" fmla="*/ 40 w 168"/>
                  <a:gd name="T3" fmla="*/ 40 h 60"/>
                  <a:gd name="T4" fmla="*/ 43 w 168"/>
                  <a:gd name="T5" fmla="*/ 39 h 60"/>
                  <a:gd name="T6" fmla="*/ 61 w 168"/>
                  <a:gd name="T7" fmla="*/ 20 h 60"/>
                  <a:gd name="T8" fmla="*/ 76 w 168"/>
                  <a:gd name="T9" fmla="*/ 58 h 60"/>
                  <a:gd name="T10" fmla="*/ 79 w 168"/>
                  <a:gd name="T11" fmla="*/ 60 h 60"/>
                  <a:gd name="T12" fmla="*/ 80 w 168"/>
                  <a:gd name="T13" fmla="*/ 60 h 60"/>
                  <a:gd name="T14" fmla="*/ 83 w 168"/>
                  <a:gd name="T15" fmla="*/ 59 h 60"/>
                  <a:gd name="T16" fmla="*/ 108 w 168"/>
                  <a:gd name="T17" fmla="*/ 34 h 60"/>
                  <a:gd name="T18" fmla="*/ 125 w 168"/>
                  <a:gd name="T19" fmla="*/ 51 h 60"/>
                  <a:gd name="T20" fmla="*/ 128 w 168"/>
                  <a:gd name="T21" fmla="*/ 52 h 60"/>
                  <a:gd name="T22" fmla="*/ 131 w 168"/>
                  <a:gd name="T23" fmla="*/ 51 h 60"/>
                  <a:gd name="T24" fmla="*/ 167 w 168"/>
                  <a:gd name="T25" fmla="*/ 7 h 60"/>
                  <a:gd name="T26" fmla="*/ 167 w 168"/>
                  <a:gd name="T27" fmla="*/ 1 h 60"/>
                  <a:gd name="T28" fmla="*/ 161 w 168"/>
                  <a:gd name="T29" fmla="*/ 1 h 60"/>
                  <a:gd name="T30" fmla="*/ 128 w 168"/>
                  <a:gd name="T31" fmla="*/ 42 h 60"/>
                  <a:gd name="T32" fmla="*/ 111 w 168"/>
                  <a:gd name="T33" fmla="*/ 25 h 60"/>
                  <a:gd name="T34" fmla="*/ 105 w 168"/>
                  <a:gd name="T35" fmla="*/ 25 h 60"/>
                  <a:gd name="T36" fmla="*/ 81 w 168"/>
                  <a:gd name="T37" fmla="*/ 49 h 60"/>
                  <a:gd name="T38" fmla="*/ 66 w 168"/>
                  <a:gd name="T39" fmla="*/ 11 h 60"/>
                  <a:gd name="T40" fmla="*/ 63 w 168"/>
                  <a:gd name="T41" fmla="*/ 9 h 60"/>
                  <a:gd name="T42" fmla="*/ 59 w 168"/>
                  <a:gd name="T43" fmla="*/ 10 h 60"/>
                  <a:gd name="T44" fmla="*/ 38 w 168"/>
                  <a:gd name="T45" fmla="*/ 32 h 60"/>
                  <a:gd name="T46" fmla="*/ 4 w 168"/>
                  <a:gd name="T47" fmla="*/ 32 h 60"/>
                  <a:gd name="T48" fmla="*/ 0 w 168"/>
                  <a:gd name="T49" fmla="*/ 36 h 60"/>
                  <a:gd name="T50" fmla="*/ 4 w 168"/>
                  <a:gd name="T51" fmla="*/ 4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8" h="60">
                    <a:moveTo>
                      <a:pt x="4" y="40"/>
                    </a:moveTo>
                    <a:cubicBezTo>
                      <a:pt x="40" y="40"/>
                      <a:pt x="40" y="40"/>
                      <a:pt x="40" y="40"/>
                    </a:cubicBezTo>
                    <a:cubicBezTo>
                      <a:pt x="41" y="40"/>
                      <a:pt x="42" y="40"/>
                      <a:pt x="43" y="39"/>
                    </a:cubicBezTo>
                    <a:cubicBezTo>
                      <a:pt x="61" y="20"/>
                      <a:pt x="61" y="20"/>
                      <a:pt x="61" y="20"/>
                    </a:cubicBezTo>
                    <a:cubicBezTo>
                      <a:pt x="76" y="58"/>
                      <a:pt x="76" y="58"/>
                      <a:pt x="76" y="58"/>
                    </a:cubicBezTo>
                    <a:cubicBezTo>
                      <a:pt x="77" y="59"/>
                      <a:pt x="78" y="60"/>
                      <a:pt x="79" y="60"/>
                    </a:cubicBezTo>
                    <a:cubicBezTo>
                      <a:pt x="79" y="60"/>
                      <a:pt x="80" y="60"/>
                      <a:pt x="80" y="60"/>
                    </a:cubicBezTo>
                    <a:cubicBezTo>
                      <a:pt x="81" y="60"/>
                      <a:pt x="82" y="60"/>
                      <a:pt x="83" y="59"/>
                    </a:cubicBezTo>
                    <a:cubicBezTo>
                      <a:pt x="108" y="34"/>
                      <a:pt x="108" y="34"/>
                      <a:pt x="108" y="34"/>
                    </a:cubicBezTo>
                    <a:cubicBezTo>
                      <a:pt x="125" y="51"/>
                      <a:pt x="125" y="51"/>
                      <a:pt x="125" y="51"/>
                    </a:cubicBezTo>
                    <a:cubicBezTo>
                      <a:pt x="126" y="52"/>
                      <a:pt x="127" y="52"/>
                      <a:pt x="128" y="52"/>
                    </a:cubicBezTo>
                    <a:cubicBezTo>
                      <a:pt x="129" y="52"/>
                      <a:pt x="130" y="51"/>
                      <a:pt x="131" y="51"/>
                    </a:cubicBezTo>
                    <a:cubicBezTo>
                      <a:pt x="167" y="7"/>
                      <a:pt x="167" y="7"/>
                      <a:pt x="167" y="7"/>
                    </a:cubicBezTo>
                    <a:cubicBezTo>
                      <a:pt x="168" y="5"/>
                      <a:pt x="168" y="2"/>
                      <a:pt x="167" y="1"/>
                    </a:cubicBezTo>
                    <a:cubicBezTo>
                      <a:pt x="165" y="0"/>
                      <a:pt x="162" y="0"/>
                      <a:pt x="161" y="1"/>
                    </a:cubicBezTo>
                    <a:cubicBezTo>
                      <a:pt x="128" y="42"/>
                      <a:pt x="128" y="42"/>
                      <a:pt x="128" y="42"/>
                    </a:cubicBezTo>
                    <a:cubicBezTo>
                      <a:pt x="111" y="25"/>
                      <a:pt x="111" y="25"/>
                      <a:pt x="111" y="25"/>
                    </a:cubicBezTo>
                    <a:cubicBezTo>
                      <a:pt x="109" y="24"/>
                      <a:pt x="107" y="24"/>
                      <a:pt x="105" y="25"/>
                    </a:cubicBezTo>
                    <a:cubicBezTo>
                      <a:pt x="81" y="49"/>
                      <a:pt x="81" y="49"/>
                      <a:pt x="81" y="49"/>
                    </a:cubicBezTo>
                    <a:cubicBezTo>
                      <a:pt x="66" y="11"/>
                      <a:pt x="66" y="11"/>
                      <a:pt x="66" y="11"/>
                    </a:cubicBezTo>
                    <a:cubicBezTo>
                      <a:pt x="66" y="10"/>
                      <a:pt x="64" y="9"/>
                      <a:pt x="63" y="9"/>
                    </a:cubicBezTo>
                    <a:cubicBezTo>
                      <a:pt x="62" y="8"/>
                      <a:pt x="60" y="9"/>
                      <a:pt x="59" y="10"/>
                    </a:cubicBezTo>
                    <a:cubicBezTo>
                      <a:pt x="38" y="32"/>
                      <a:pt x="38" y="32"/>
                      <a:pt x="38" y="32"/>
                    </a:cubicBezTo>
                    <a:cubicBezTo>
                      <a:pt x="4" y="32"/>
                      <a:pt x="4" y="32"/>
                      <a:pt x="4" y="32"/>
                    </a:cubicBezTo>
                    <a:cubicBezTo>
                      <a:pt x="2" y="32"/>
                      <a:pt x="0" y="34"/>
                      <a:pt x="0" y="36"/>
                    </a:cubicBezTo>
                    <a:cubicBezTo>
                      <a:pt x="0" y="38"/>
                      <a:pt x="2" y="40"/>
                      <a:pt x="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 name="Group 35">
              <a:extLst>
                <a:ext uri="{FF2B5EF4-FFF2-40B4-BE49-F238E27FC236}">
                  <a16:creationId xmlns:a16="http://schemas.microsoft.com/office/drawing/2014/main" id="{60021336-31BE-4B2A-833E-1614D3DCE5A6}"/>
                </a:ext>
              </a:extLst>
            </p:cNvPr>
            <p:cNvGrpSpPr/>
            <p:nvPr/>
          </p:nvGrpSpPr>
          <p:grpSpPr>
            <a:xfrm>
              <a:off x="7227399" y="4942443"/>
              <a:ext cx="342309" cy="271939"/>
              <a:chOff x="7216775" y="4897437"/>
              <a:chExt cx="455613" cy="361951"/>
            </a:xfrm>
            <a:solidFill>
              <a:schemeClr val="bg1"/>
            </a:solidFill>
            <a:effectLst/>
          </p:grpSpPr>
          <p:sp>
            <p:nvSpPr>
              <p:cNvPr id="37" name="Freeform 26" descr="This image is an icon of a human being. ">
                <a:extLst>
                  <a:ext uri="{FF2B5EF4-FFF2-40B4-BE49-F238E27FC236}">
                    <a16:creationId xmlns:a16="http://schemas.microsoft.com/office/drawing/2014/main" id="{4440B8F8-1462-45D4-814C-968A1CEA7A2F}"/>
                  </a:ext>
                </a:extLst>
              </p:cNvPr>
              <p:cNvSpPr>
                <a:spLocks/>
              </p:cNvSpPr>
              <p:nvPr/>
            </p:nvSpPr>
            <p:spPr bwMode="auto">
              <a:xfrm>
                <a:off x="7481888" y="4953000"/>
                <a:ext cx="190500" cy="306388"/>
              </a:xfrm>
              <a:custGeom>
                <a:avLst/>
                <a:gdLst>
                  <a:gd name="T0" fmla="*/ 73 w 100"/>
                  <a:gd name="T1" fmla="*/ 97 h 161"/>
                  <a:gd name="T2" fmla="*/ 52 w 100"/>
                  <a:gd name="T3" fmla="*/ 90 h 161"/>
                  <a:gd name="T4" fmla="*/ 52 w 100"/>
                  <a:gd name="T5" fmla="*/ 80 h 161"/>
                  <a:gd name="T6" fmla="*/ 65 w 100"/>
                  <a:gd name="T7" fmla="*/ 59 h 161"/>
                  <a:gd name="T8" fmla="*/ 70 w 100"/>
                  <a:gd name="T9" fmla="*/ 45 h 161"/>
                  <a:gd name="T10" fmla="*/ 68 w 100"/>
                  <a:gd name="T11" fmla="*/ 37 h 161"/>
                  <a:gd name="T12" fmla="*/ 66 w 100"/>
                  <a:gd name="T13" fmla="*/ 34 h 161"/>
                  <a:gd name="T14" fmla="*/ 70 w 100"/>
                  <a:gd name="T15" fmla="*/ 15 h 161"/>
                  <a:gd name="T16" fmla="*/ 41 w 100"/>
                  <a:gd name="T17" fmla="*/ 0 h 161"/>
                  <a:gd name="T18" fmla="*/ 13 w 100"/>
                  <a:gd name="T19" fmla="*/ 11 h 161"/>
                  <a:gd name="T20" fmla="*/ 4 w 100"/>
                  <a:gd name="T21" fmla="*/ 15 h 161"/>
                  <a:gd name="T22" fmla="*/ 5 w 100"/>
                  <a:gd name="T23" fmla="*/ 34 h 161"/>
                  <a:gd name="T24" fmla="*/ 3 w 100"/>
                  <a:gd name="T25" fmla="*/ 37 h 161"/>
                  <a:gd name="T26" fmla="*/ 1 w 100"/>
                  <a:gd name="T27" fmla="*/ 45 h 161"/>
                  <a:gd name="T28" fmla="*/ 6 w 100"/>
                  <a:gd name="T29" fmla="*/ 59 h 161"/>
                  <a:gd name="T30" fmla="*/ 20 w 100"/>
                  <a:gd name="T31" fmla="*/ 80 h 161"/>
                  <a:gd name="T32" fmla="*/ 20 w 100"/>
                  <a:gd name="T33" fmla="*/ 90 h 161"/>
                  <a:gd name="T34" fmla="*/ 12 w 100"/>
                  <a:gd name="T35" fmla="*/ 93 h 161"/>
                  <a:gd name="T36" fmla="*/ 28 w 100"/>
                  <a:gd name="T37" fmla="*/ 113 h 161"/>
                  <a:gd name="T38" fmla="*/ 28 w 100"/>
                  <a:gd name="T39" fmla="*/ 161 h 161"/>
                  <a:gd name="T40" fmla="*/ 96 w 100"/>
                  <a:gd name="T41" fmla="*/ 161 h 161"/>
                  <a:gd name="T42" fmla="*/ 100 w 100"/>
                  <a:gd name="T43" fmla="*/ 157 h 161"/>
                  <a:gd name="T44" fmla="*/ 100 w 100"/>
                  <a:gd name="T45" fmla="*/ 112 h 161"/>
                  <a:gd name="T46" fmla="*/ 73 w 100"/>
                  <a:gd name="T47" fmla="*/ 9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161">
                    <a:moveTo>
                      <a:pt x="73" y="97"/>
                    </a:moveTo>
                    <a:cubicBezTo>
                      <a:pt x="67" y="95"/>
                      <a:pt x="59" y="93"/>
                      <a:pt x="52" y="90"/>
                    </a:cubicBezTo>
                    <a:cubicBezTo>
                      <a:pt x="52" y="80"/>
                      <a:pt x="52" y="80"/>
                      <a:pt x="52" y="80"/>
                    </a:cubicBezTo>
                    <a:cubicBezTo>
                      <a:pt x="56" y="77"/>
                      <a:pt x="64" y="72"/>
                      <a:pt x="65" y="59"/>
                    </a:cubicBezTo>
                    <a:cubicBezTo>
                      <a:pt x="68" y="56"/>
                      <a:pt x="70" y="51"/>
                      <a:pt x="70" y="45"/>
                    </a:cubicBezTo>
                    <a:cubicBezTo>
                      <a:pt x="70" y="43"/>
                      <a:pt x="69" y="40"/>
                      <a:pt x="68" y="37"/>
                    </a:cubicBezTo>
                    <a:cubicBezTo>
                      <a:pt x="68" y="36"/>
                      <a:pt x="67" y="35"/>
                      <a:pt x="66" y="34"/>
                    </a:cubicBezTo>
                    <a:cubicBezTo>
                      <a:pt x="69" y="30"/>
                      <a:pt x="72" y="22"/>
                      <a:pt x="70" y="15"/>
                    </a:cubicBezTo>
                    <a:cubicBezTo>
                      <a:pt x="66" y="4"/>
                      <a:pt x="52" y="0"/>
                      <a:pt x="41" y="0"/>
                    </a:cubicBezTo>
                    <a:cubicBezTo>
                      <a:pt x="30" y="0"/>
                      <a:pt x="18" y="3"/>
                      <a:pt x="13" y="11"/>
                    </a:cubicBezTo>
                    <a:cubicBezTo>
                      <a:pt x="8" y="11"/>
                      <a:pt x="5" y="13"/>
                      <a:pt x="4" y="15"/>
                    </a:cubicBezTo>
                    <a:cubicBezTo>
                      <a:pt x="0" y="20"/>
                      <a:pt x="3" y="28"/>
                      <a:pt x="5" y="34"/>
                    </a:cubicBezTo>
                    <a:cubicBezTo>
                      <a:pt x="4" y="34"/>
                      <a:pt x="3" y="36"/>
                      <a:pt x="3" y="37"/>
                    </a:cubicBezTo>
                    <a:cubicBezTo>
                      <a:pt x="1" y="39"/>
                      <a:pt x="1" y="43"/>
                      <a:pt x="1" y="45"/>
                    </a:cubicBezTo>
                    <a:cubicBezTo>
                      <a:pt x="1" y="51"/>
                      <a:pt x="3" y="56"/>
                      <a:pt x="6" y="59"/>
                    </a:cubicBezTo>
                    <a:cubicBezTo>
                      <a:pt x="7" y="71"/>
                      <a:pt x="14" y="77"/>
                      <a:pt x="20" y="80"/>
                    </a:cubicBezTo>
                    <a:cubicBezTo>
                      <a:pt x="20" y="90"/>
                      <a:pt x="20" y="90"/>
                      <a:pt x="20" y="90"/>
                    </a:cubicBezTo>
                    <a:cubicBezTo>
                      <a:pt x="17" y="91"/>
                      <a:pt x="14" y="92"/>
                      <a:pt x="12" y="93"/>
                    </a:cubicBezTo>
                    <a:cubicBezTo>
                      <a:pt x="22" y="101"/>
                      <a:pt x="28" y="107"/>
                      <a:pt x="28" y="113"/>
                    </a:cubicBezTo>
                    <a:cubicBezTo>
                      <a:pt x="28" y="161"/>
                      <a:pt x="28" y="161"/>
                      <a:pt x="28" y="161"/>
                    </a:cubicBezTo>
                    <a:cubicBezTo>
                      <a:pt x="96" y="161"/>
                      <a:pt x="96" y="161"/>
                      <a:pt x="96" y="161"/>
                    </a:cubicBezTo>
                    <a:cubicBezTo>
                      <a:pt x="98" y="161"/>
                      <a:pt x="100" y="159"/>
                      <a:pt x="100" y="157"/>
                    </a:cubicBezTo>
                    <a:cubicBezTo>
                      <a:pt x="100" y="112"/>
                      <a:pt x="100" y="112"/>
                      <a:pt x="100" y="112"/>
                    </a:cubicBezTo>
                    <a:cubicBezTo>
                      <a:pt x="100" y="106"/>
                      <a:pt x="92" y="103"/>
                      <a:pt x="73"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27" descr="This image is an icon of a human being. ">
                <a:extLst>
                  <a:ext uri="{FF2B5EF4-FFF2-40B4-BE49-F238E27FC236}">
                    <a16:creationId xmlns:a16="http://schemas.microsoft.com/office/drawing/2014/main" id="{911400A2-7778-4011-A9EB-2140EFD1F64D}"/>
                  </a:ext>
                </a:extLst>
              </p:cNvPr>
              <p:cNvSpPr>
                <a:spLocks/>
              </p:cNvSpPr>
              <p:nvPr/>
            </p:nvSpPr>
            <p:spPr bwMode="auto">
              <a:xfrm>
                <a:off x="7216775" y="4897437"/>
                <a:ext cx="303213" cy="361951"/>
              </a:xfrm>
              <a:custGeom>
                <a:avLst/>
                <a:gdLst>
                  <a:gd name="T0" fmla="*/ 141 w 160"/>
                  <a:gd name="T1" fmla="*/ 125 h 190"/>
                  <a:gd name="T2" fmla="*/ 104 w 160"/>
                  <a:gd name="T3" fmla="*/ 107 h 190"/>
                  <a:gd name="T4" fmla="*/ 104 w 160"/>
                  <a:gd name="T5" fmla="*/ 94 h 190"/>
                  <a:gd name="T6" fmla="*/ 105 w 160"/>
                  <a:gd name="T7" fmla="*/ 91 h 190"/>
                  <a:gd name="T8" fmla="*/ 113 w 160"/>
                  <a:gd name="T9" fmla="*/ 76 h 190"/>
                  <a:gd name="T10" fmla="*/ 114 w 160"/>
                  <a:gd name="T11" fmla="*/ 72 h 190"/>
                  <a:gd name="T12" fmla="*/ 115 w 160"/>
                  <a:gd name="T13" fmla="*/ 67 h 190"/>
                  <a:gd name="T14" fmla="*/ 120 w 160"/>
                  <a:gd name="T15" fmla="*/ 59 h 190"/>
                  <a:gd name="T16" fmla="*/ 120 w 160"/>
                  <a:gd name="T17" fmla="*/ 58 h 190"/>
                  <a:gd name="T18" fmla="*/ 120 w 160"/>
                  <a:gd name="T19" fmla="*/ 56 h 190"/>
                  <a:gd name="T20" fmla="*/ 118 w 160"/>
                  <a:gd name="T21" fmla="*/ 45 h 190"/>
                  <a:gd name="T22" fmla="*/ 115 w 160"/>
                  <a:gd name="T23" fmla="*/ 42 h 190"/>
                  <a:gd name="T24" fmla="*/ 118 w 160"/>
                  <a:gd name="T25" fmla="*/ 34 h 190"/>
                  <a:gd name="T26" fmla="*/ 119 w 160"/>
                  <a:gd name="T27" fmla="*/ 29 h 190"/>
                  <a:gd name="T28" fmla="*/ 120 w 160"/>
                  <a:gd name="T29" fmla="*/ 24 h 190"/>
                  <a:gd name="T30" fmla="*/ 119 w 160"/>
                  <a:gd name="T31" fmla="*/ 19 h 190"/>
                  <a:gd name="T32" fmla="*/ 118 w 160"/>
                  <a:gd name="T33" fmla="*/ 15 h 190"/>
                  <a:gd name="T34" fmla="*/ 116 w 160"/>
                  <a:gd name="T35" fmla="*/ 13 h 190"/>
                  <a:gd name="T36" fmla="*/ 110 w 160"/>
                  <a:gd name="T37" fmla="*/ 7 h 190"/>
                  <a:gd name="T38" fmla="*/ 108 w 160"/>
                  <a:gd name="T39" fmla="*/ 6 h 190"/>
                  <a:gd name="T40" fmla="*/ 90 w 160"/>
                  <a:gd name="T41" fmla="*/ 1 h 190"/>
                  <a:gd name="T42" fmla="*/ 85 w 160"/>
                  <a:gd name="T43" fmla="*/ 0 h 190"/>
                  <a:gd name="T44" fmla="*/ 78 w 160"/>
                  <a:gd name="T45" fmla="*/ 1 h 190"/>
                  <a:gd name="T46" fmla="*/ 73 w 160"/>
                  <a:gd name="T47" fmla="*/ 2 h 190"/>
                  <a:gd name="T48" fmla="*/ 68 w 160"/>
                  <a:gd name="T49" fmla="*/ 3 h 190"/>
                  <a:gd name="T50" fmla="*/ 65 w 160"/>
                  <a:gd name="T51" fmla="*/ 4 h 190"/>
                  <a:gd name="T52" fmla="*/ 53 w 160"/>
                  <a:gd name="T53" fmla="*/ 13 h 190"/>
                  <a:gd name="T54" fmla="*/ 50 w 160"/>
                  <a:gd name="T55" fmla="*/ 15 h 190"/>
                  <a:gd name="T56" fmla="*/ 46 w 160"/>
                  <a:gd name="T57" fmla="*/ 16 h 190"/>
                  <a:gd name="T58" fmla="*/ 44 w 160"/>
                  <a:gd name="T59" fmla="*/ 17 h 190"/>
                  <a:gd name="T60" fmla="*/ 42 w 160"/>
                  <a:gd name="T61" fmla="*/ 18 h 190"/>
                  <a:gd name="T62" fmla="*/ 40 w 160"/>
                  <a:gd name="T63" fmla="*/ 22 h 190"/>
                  <a:gd name="T64" fmla="*/ 40 w 160"/>
                  <a:gd name="T65" fmla="*/ 24 h 190"/>
                  <a:gd name="T66" fmla="*/ 40 w 160"/>
                  <a:gd name="T67" fmla="*/ 27 h 190"/>
                  <a:gd name="T68" fmla="*/ 40 w 160"/>
                  <a:gd name="T69" fmla="*/ 30 h 190"/>
                  <a:gd name="T70" fmla="*/ 41 w 160"/>
                  <a:gd name="T71" fmla="*/ 33 h 190"/>
                  <a:gd name="T72" fmla="*/ 42 w 160"/>
                  <a:gd name="T73" fmla="*/ 36 h 190"/>
                  <a:gd name="T74" fmla="*/ 44 w 160"/>
                  <a:gd name="T75" fmla="*/ 42 h 190"/>
                  <a:gd name="T76" fmla="*/ 41 w 160"/>
                  <a:gd name="T77" fmla="*/ 45 h 190"/>
                  <a:gd name="T78" fmla="*/ 39 w 160"/>
                  <a:gd name="T79" fmla="*/ 56 h 190"/>
                  <a:gd name="T80" fmla="*/ 39 w 160"/>
                  <a:gd name="T81" fmla="*/ 58 h 190"/>
                  <a:gd name="T82" fmla="*/ 40 w 160"/>
                  <a:gd name="T83" fmla="*/ 59 h 190"/>
                  <a:gd name="T84" fmla="*/ 44 w 160"/>
                  <a:gd name="T85" fmla="*/ 67 h 190"/>
                  <a:gd name="T86" fmla="*/ 46 w 160"/>
                  <a:gd name="T87" fmla="*/ 72 h 190"/>
                  <a:gd name="T88" fmla="*/ 56 w 160"/>
                  <a:gd name="T89" fmla="*/ 92 h 190"/>
                  <a:gd name="T90" fmla="*/ 56 w 160"/>
                  <a:gd name="T91" fmla="*/ 105 h 190"/>
                  <a:gd name="T92" fmla="*/ 21 w 160"/>
                  <a:gd name="T93" fmla="*/ 124 h 190"/>
                  <a:gd name="T94" fmla="*/ 0 w 160"/>
                  <a:gd name="T95" fmla="*/ 142 h 190"/>
                  <a:gd name="T96" fmla="*/ 4 w 160"/>
                  <a:gd name="T97" fmla="*/ 190 h 190"/>
                  <a:gd name="T98" fmla="*/ 156 w 160"/>
                  <a:gd name="T99" fmla="*/ 190 h 190"/>
                  <a:gd name="T100" fmla="*/ 160 w 160"/>
                  <a:gd name="T101" fmla="*/ 186 h 190"/>
                  <a:gd name="T102" fmla="*/ 142 w 160"/>
                  <a:gd name="T103" fmla="*/ 12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0" h="190">
                    <a:moveTo>
                      <a:pt x="142" y="125"/>
                    </a:moveTo>
                    <a:cubicBezTo>
                      <a:pt x="141" y="125"/>
                      <a:pt x="141" y="125"/>
                      <a:pt x="141" y="125"/>
                    </a:cubicBezTo>
                    <a:cubicBezTo>
                      <a:pt x="141" y="125"/>
                      <a:pt x="140" y="125"/>
                      <a:pt x="139" y="124"/>
                    </a:cubicBezTo>
                    <a:cubicBezTo>
                      <a:pt x="129" y="118"/>
                      <a:pt x="116" y="112"/>
                      <a:pt x="104" y="107"/>
                    </a:cubicBezTo>
                    <a:cubicBezTo>
                      <a:pt x="104" y="105"/>
                      <a:pt x="104" y="105"/>
                      <a:pt x="104" y="105"/>
                    </a:cubicBezTo>
                    <a:cubicBezTo>
                      <a:pt x="104" y="94"/>
                      <a:pt x="104" y="94"/>
                      <a:pt x="104" y="94"/>
                    </a:cubicBezTo>
                    <a:cubicBezTo>
                      <a:pt x="104" y="92"/>
                      <a:pt x="104" y="92"/>
                      <a:pt x="104" y="92"/>
                    </a:cubicBezTo>
                    <a:cubicBezTo>
                      <a:pt x="104" y="92"/>
                      <a:pt x="105" y="92"/>
                      <a:pt x="105" y="91"/>
                    </a:cubicBezTo>
                    <a:cubicBezTo>
                      <a:pt x="105" y="91"/>
                      <a:pt x="105" y="91"/>
                      <a:pt x="105" y="91"/>
                    </a:cubicBezTo>
                    <a:cubicBezTo>
                      <a:pt x="108" y="89"/>
                      <a:pt x="111" y="84"/>
                      <a:pt x="113" y="76"/>
                    </a:cubicBezTo>
                    <a:cubicBezTo>
                      <a:pt x="113" y="75"/>
                      <a:pt x="113" y="74"/>
                      <a:pt x="113" y="74"/>
                    </a:cubicBezTo>
                    <a:cubicBezTo>
                      <a:pt x="113" y="73"/>
                      <a:pt x="113" y="72"/>
                      <a:pt x="114" y="72"/>
                    </a:cubicBezTo>
                    <a:cubicBezTo>
                      <a:pt x="114" y="71"/>
                      <a:pt x="114" y="69"/>
                      <a:pt x="114" y="68"/>
                    </a:cubicBezTo>
                    <a:cubicBezTo>
                      <a:pt x="114" y="68"/>
                      <a:pt x="115" y="67"/>
                      <a:pt x="115" y="67"/>
                    </a:cubicBezTo>
                    <a:cubicBezTo>
                      <a:pt x="115" y="67"/>
                      <a:pt x="115" y="67"/>
                      <a:pt x="115" y="67"/>
                    </a:cubicBezTo>
                    <a:cubicBezTo>
                      <a:pt x="117" y="65"/>
                      <a:pt x="119" y="63"/>
                      <a:pt x="120" y="59"/>
                    </a:cubicBezTo>
                    <a:cubicBezTo>
                      <a:pt x="120" y="59"/>
                      <a:pt x="120" y="59"/>
                      <a:pt x="120" y="59"/>
                    </a:cubicBezTo>
                    <a:cubicBezTo>
                      <a:pt x="120" y="59"/>
                      <a:pt x="120" y="58"/>
                      <a:pt x="120" y="58"/>
                    </a:cubicBezTo>
                    <a:cubicBezTo>
                      <a:pt x="120" y="57"/>
                      <a:pt x="120" y="57"/>
                      <a:pt x="120" y="57"/>
                    </a:cubicBezTo>
                    <a:cubicBezTo>
                      <a:pt x="120" y="56"/>
                      <a:pt x="120" y="56"/>
                      <a:pt x="120" y="56"/>
                    </a:cubicBezTo>
                    <a:cubicBezTo>
                      <a:pt x="120" y="55"/>
                      <a:pt x="120" y="54"/>
                      <a:pt x="120" y="53"/>
                    </a:cubicBezTo>
                    <a:cubicBezTo>
                      <a:pt x="120" y="50"/>
                      <a:pt x="120" y="47"/>
                      <a:pt x="118" y="45"/>
                    </a:cubicBezTo>
                    <a:cubicBezTo>
                      <a:pt x="118" y="45"/>
                      <a:pt x="118" y="45"/>
                      <a:pt x="118" y="45"/>
                    </a:cubicBezTo>
                    <a:cubicBezTo>
                      <a:pt x="118" y="44"/>
                      <a:pt x="117" y="43"/>
                      <a:pt x="115" y="42"/>
                    </a:cubicBezTo>
                    <a:cubicBezTo>
                      <a:pt x="116" y="41"/>
                      <a:pt x="116" y="41"/>
                      <a:pt x="117" y="40"/>
                    </a:cubicBezTo>
                    <a:cubicBezTo>
                      <a:pt x="117" y="38"/>
                      <a:pt x="118" y="36"/>
                      <a:pt x="118" y="34"/>
                    </a:cubicBezTo>
                    <a:cubicBezTo>
                      <a:pt x="118" y="34"/>
                      <a:pt x="118" y="34"/>
                      <a:pt x="118" y="34"/>
                    </a:cubicBezTo>
                    <a:cubicBezTo>
                      <a:pt x="119" y="32"/>
                      <a:pt x="119" y="30"/>
                      <a:pt x="119" y="29"/>
                    </a:cubicBezTo>
                    <a:cubicBezTo>
                      <a:pt x="119" y="29"/>
                      <a:pt x="119" y="29"/>
                      <a:pt x="119" y="29"/>
                    </a:cubicBezTo>
                    <a:cubicBezTo>
                      <a:pt x="120" y="27"/>
                      <a:pt x="120" y="26"/>
                      <a:pt x="120" y="24"/>
                    </a:cubicBezTo>
                    <a:cubicBezTo>
                      <a:pt x="120" y="24"/>
                      <a:pt x="120" y="23"/>
                      <a:pt x="120" y="23"/>
                    </a:cubicBezTo>
                    <a:cubicBezTo>
                      <a:pt x="119" y="22"/>
                      <a:pt x="119" y="20"/>
                      <a:pt x="119" y="19"/>
                    </a:cubicBezTo>
                    <a:cubicBezTo>
                      <a:pt x="119" y="18"/>
                      <a:pt x="118" y="17"/>
                      <a:pt x="118" y="16"/>
                    </a:cubicBezTo>
                    <a:cubicBezTo>
                      <a:pt x="118" y="16"/>
                      <a:pt x="118" y="16"/>
                      <a:pt x="118" y="15"/>
                    </a:cubicBezTo>
                    <a:cubicBezTo>
                      <a:pt x="117" y="15"/>
                      <a:pt x="117" y="15"/>
                      <a:pt x="117" y="15"/>
                    </a:cubicBezTo>
                    <a:cubicBezTo>
                      <a:pt x="117" y="14"/>
                      <a:pt x="117" y="13"/>
                      <a:pt x="116" y="13"/>
                    </a:cubicBezTo>
                    <a:cubicBezTo>
                      <a:pt x="116" y="13"/>
                      <a:pt x="116" y="13"/>
                      <a:pt x="116" y="13"/>
                    </a:cubicBezTo>
                    <a:cubicBezTo>
                      <a:pt x="115" y="10"/>
                      <a:pt x="112" y="8"/>
                      <a:pt x="110" y="7"/>
                    </a:cubicBezTo>
                    <a:cubicBezTo>
                      <a:pt x="110" y="7"/>
                      <a:pt x="110" y="7"/>
                      <a:pt x="110" y="7"/>
                    </a:cubicBezTo>
                    <a:cubicBezTo>
                      <a:pt x="109" y="6"/>
                      <a:pt x="108" y="6"/>
                      <a:pt x="108" y="6"/>
                    </a:cubicBezTo>
                    <a:cubicBezTo>
                      <a:pt x="102" y="3"/>
                      <a:pt x="96" y="1"/>
                      <a:pt x="90" y="1"/>
                    </a:cubicBezTo>
                    <a:cubicBezTo>
                      <a:pt x="90" y="1"/>
                      <a:pt x="90" y="1"/>
                      <a:pt x="90" y="1"/>
                    </a:cubicBezTo>
                    <a:cubicBezTo>
                      <a:pt x="89" y="1"/>
                      <a:pt x="88" y="1"/>
                      <a:pt x="87" y="1"/>
                    </a:cubicBezTo>
                    <a:cubicBezTo>
                      <a:pt x="87" y="0"/>
                      <a:pt x="86" y="0"/>
                      <a:pt x="85" y="0"/>
                    </a:cubicBezTo>
                    <a:cubicBezTo>
                      <a:pt x="83" y="0"/>
                      <a:pt x="81" y="1"/>
                      <a:pt x="80" y="1"/>
                    </a:cubicBezTo>
                    <a:cubicBezTo>
                      <a:pt x="79" y="1"/>
                      <a:pt x="79" y="1"/>
                      <a:pt x="78" y="1"/>
                    </a:cubicBezTo>
                    <a:cubicBezTo>
                      <a:pt x="77" y="1"/>
                      <a:pt x="76" y="1"/>
                      <a:pt x="76" y="1"/>
                    </a:cubicBezTo>
                    <a:cubicBezTo>
                      <a:pt x="75" y="1"/>
                      <a:pt x="74" y="1"/>
                      <a:pt x="73" y="2"/>
                    </a:cubicBezTo>
                    <a:cubicBezTo>
                      <a:pt x="72" y="2"/>
                      <a:pt x="72" y="2"/>
                      <a:pt x="71" y="2"/>
                    </a:cubicBezTo>
                    <a:cubicBezTo>
                      <a:pt x="70" y="2"/>
                      <a:pt x="69" y="2"/>
                      <a:pt x="68" y="3"/>
                    </a:cubicBezTo>
                    <a:cubicBezTo>
                      <a:pt x="68" y="3"/>
                      <a:pt x="67" y="3"/>
                      <a:pt x="66" y="4"/>
                    </a:cubicBezTo>
                    <a:cubicBezTo>
                      <a:pt x="65" y="4"/>
                      <a:pt x="65" y="4"/>
                      <a:pt x="65" y="4"/>
                    </a:cubicBezTo>
                    <a:cubicBezTo>
                      <a:pt x="60" y="6"/>
                      <a:pt x="55" y="9"/>
                      <a:pt x="53" y="13"/>
                    </a:cubicBezTo>
                    <a:cubicBezTo>
                      <a:pt x="53" y="13"/>
                      <a:pt x="53" y="13"/>
                      <a:pt x="53" y="13"/>
                    </a:cubicBezTo>
                    <a:cubicBezTo>
                      <a:pt x="52" y="14"/>
                      <a:pt x="52" y="15"/>
                      <a:pt x="52" y="15"/>
                    </a:cubicBezTo>
                    <a:cubicBezTo>
                      <a:pt x="51" y="15"/>
                      <a:pt x="50" y="15"/>
                      <a:pt x="50" y="15"/>
                    </a:cubicBezTo>
                    <a:cubicBezTo>
                      <a:pt x="49" y="15"/>
                      <a:pt x="48" y="15"/>
                      <a:pt x="47" y="15"/>
                    </a:cubicBezTo>
                    <a:cubicBezTo>
                      <a:pt x="47" y="16"/>
                      <a:pt x="46" y="16"/>
                      <a:pt x="46" y="16"/>
                    </a:cubicBezTo>
                    <a:cubicBezTo>
                      <a:pt x="46" y="16"/>
                      <a:pt x="45" y="16"/>
                      <a:pt x="44" y="16"/>
                    </a:cubicBezTo>
                    <a:cubicBezTo>
                      <a:pt x="44" y="17"/>
                      <a:pt x="44" y="17"/>
                      <a:pt x="44" y="17"/>
                    </a:cubicBezTo>
                    <a:cubicBezTo>
                      <a:pt x="43" y="17"/>
                      <a:pt x="43" y="17"/>
                      <a:pt x="42" y="18"/>
                    </a:cubicBezTo>
                    <a:cubicBezTo>
                      <a:pt x="42" y="18"/>
                      <a:pt x="42" y="18"/>
                      <a:pt x="42" y="18"/>
                    </a:cubicBezTo>
                    <a:cubicBezTo>
                      <a:pt x="42" y="19"/>
                      <a:pt x="41" y="19"/>
                      <a:pt x="41" y="19"/>
                    </a:cubicBezTo>
                    <a:cubicBezTo>
                      <a:pt x="41" y="20"/>
                      <a:pt x="40" y="21"/>
                      <a:pt x="40" y="22"/>
                    </a:cubicBezTo>
                    <a:cubicBezTo>
                      <a:pt x="40" y="22"/>
                      <a:pt x="40" y="22"/>
                      <a:pt x="40" y="22"/>
                    </a:cubicBezTo>
                    <a:cubicBezTo>
                      <a:pt x="40" y="23"/>
                      <a:pt x="40" y="24"/>
                      <a:pt x="40" y="24"/>
                    </a:cubicBezTo>
                    <a:cubicBezTo>
                      <a:pt x="40" y="25"/>
                      <a:pt x="40" y="25"/>
                      <a:pt x="40" y="25"/>
                    </a:cubicBezTo>
                    <a:cubicBezTo>
                      <a:pt x="40" y="26"/>
                      <a:pt x="40" y="26"/>
                      <a:pt x="40" y="27"/>
                    </a:cubicBezTo>
                    <a:cubicBezTo>
                      <a:pt x="40" y="27"/>
                      <a:pt x="40" y="28"/>
                      <a:pt x="40" y="28"/>
                    </a:cubicBezTo>
                    <a:cubicBezTo>
                      <a:pt x="40" y="29"/>
                      <a:pt x="40" y="29"/>
                      <a:pt x="40" y="30"/>
                    </a:cubicBezTo>
                    <a:cubicBezTo>
                      <a:pt x="40" y="30"/>
                      <a:pt x="40" y="31"/>
                      <a:pt x="40" y="31"/>
                    </a:cubicBezTo>
                    <a:cubicBezTo>
                      <a:pt x="40" y="32"/>
                      <a:pt x="41" y="32"/>
                      <a:pt x="41" y="33"/>
                    </a:cubicBezTo>
                    <a:cubicBezTo>
                      <a:pt x="41" y="33"/>
                      <a:pt x="41" y="34"/>
                      <a:pt x="41" y="34"/>
                    </a:cubicBezTo>
                    <a:cubicBezTo>
                      <a:pt x="41" y="35"/>
                      <a:pt x="42" y="35"/>
                      <a:pt x="42" y="36"/>
                    </a:cubicBezTo>
                    <a:cubicBezTo>
                      <a:pt x="42" y="36"/>
                      <a:pt x="42" y="37"/>
                      <a:pt x="42" y="37"/>
                    </a:cubicBezTo>
                    <a:cubicBezTo>
                      <a:pt x="43" y="39"/>
                      <a:pt x="43" y="41"/>
                      <a:pt x="44" y="42"/>
                    </a:cubicBezTo>
                    <a:cubicBezTo>
                      <a:pt x="44" y="42"/>
                      <a:pt x="44" y="42"/>
                      <a:pt x="44" y="42"/>
                    </a:cubicBezTo>
                    <a:cubicBezTo>
                      <a:pt x="43" y="43"/>
                      <a:pt x="42" y="44"/>
                      <a:pt x="41" y="45"/>
                    </a:cubicBezTo>
                    <a:cubicBezTo>
                      <a:pt x="40" y="47"/>
                      <a:pt x="39" y="50"/>
                      <a:pt x="39" y="54"/>
                    </a:cubicBezTo>
                    <a:cubicBezTo>
                      <a:pt x="39" y="54"/>
                      <a:pt x="39" y="55"/>
                      <a:pt x="39" y="56"/>
                    </a:cubicBezTo>
                    <a:cubicBezTo>
                      <a:pt x="39" y="56"/>
                      <a:pt x="39" y="56"/>
                      <a:pt x="39" y="57"/>
                    </a:cubicBezTo>
                    <a:cubicBezTo>
                      <a:pt x="39" y="57"/>
                      <a:pt x="39" y="57"/>
                      <a:pt x="39" y="58"/>
                    </a:cubicBezTo>
                    <a:cubicBezTo>
                      <a:pt x="39" y="58"/>
                      <a:pt x="40" y="59"/>
                      <a:pt x="40" y="59"/>
                    </a:cubicBezTo>
                    <a:cubicBezTo>
                      <a:pt x="40" y="59"/>
                      <a:pt x="40" y="59"/>
                      <a:pt x="40" y="59"/>
                    </a:cubicBezTo>
                    <a:cubicBezTo>
                      <a:pt x="41" y="63"/>
                      <a:pt x="42" y="65"/>
                      <a:pt x="44" y="67"/>
                    </a:cubicBezTo>
                    <a:cubicBezTo>
                      <a:pt x="44" y="67"/>
                      <a:pt x="44" y="67"/>
                      <a:pt x="44" y="67"/>
                    </a:cubicBezTo>
                    <a:cubicBezTo>
                      <a:pt x="45" y="67"/>
                      <a:pt x="45" y="68"/>
                      <a:pt x="45" y="68"/>
                    </a:cubicBezTo>
                    <a:cubicBezTo>
                      <a:pt x="46" y="70"/>
                      <a:pt x="46" y="71"/>
                      <a:pt x="46" y="72"/>
                    </a:cubicBezTo>
                    <a:cubicBezTo>
                      <a:pt x="46" y="73"/>
                      <a:pt x="46" y="73"/>
                      <a:pt x="46" y="74"/>
                    </a:cubicBezTo>
                    <a:cubicBezTo>
                      <a:pt x="48" y="85"/>
                      <a:pt x="53" y="90"/>
                      <a:pt x="56" y="92"/>
                    </a:cubicBezTo>
                    <a:cubicBezTo>
                      <a:pt x="56" y="94"/>
                      <a:pt x="56" y="94"/>
                      <a:pt x="56" y="94"/>
                    </a:cubicBezTo>
                    <a:cubicBezTo>
                      <a:pt x="56" y="105"/>
                      <a:pt x="56" y="105"/>
                      <a:pt x="56" y="105"/>
                    </a:cubicBezTo>
                    <a:cubicBezTo>
                      <a:pt x="56" y="107"/>
                      <a:pt x="56" y="107"/>
                      <a:pt x="56" y="107"/>
                    </a:cubicBezTo>
                    <a:cubicBezTo>
                      <a:pt x="44" y="112"/>
                      <a:pt x="31" y="118"/>
                      <a:pt x="21" y="124"/>
                    </a:cubicBezTo>
                    <a:cubicBezTo>
                      <a:pt x="17" y="127"/>
                      <a:pt x="14" y="128"/>
                      <a:pt x="11" y="130"/>
                    </a:cubicBezTo>
                    <a:cubicBezTo>
                      <a:pt x="4" y="135"/>
                      <a:pt x="0" y="139"/>
                      <a:pt x="0" y="142"/>
                    </a:cubicBezTo>
                    <a:cubicBezTo>
                      <a:pt x="0" y="186"/>
                      <a:pt x="0" y="186"/>
                      <a:pt x="0" y="186"/>
                    </a:cubicBezTo>
                    <a:cubicBezTo>
                      <a:pt x="0" y="188"/>
                      <a:pt x="2" y="190"/>
                      <a:pt x="4" y="190"/>
                    </a:cubicBezTo>
                    <a:cubicBezTo>
                      <a:pt x="116" y="190"/>
                      <a:pt x="116" y="190"/>
                      <a:pt x="116" y="190"/>
                    </a:cubicBezTo>
                    <a:cubicBezTo>
                      <a:pt x="156" y="190"/>
                      <a:pt x="156" y="190"/>
                      <a:pt x="156" y="190"/>
                    </a:cubicBezTo>
                    <a:cubicBezTo>
                      <a:pt x="160" y="190"/>
                      <a:pt x="160" y="190"/>
                      <a:pt x="160" y="190"/>
                    </a:cubicBezTo>
                    <a:cubicBezTo>
                      <a:pt x="160" y="186"/>
                      <a:pt x="160" y="186"/>
                      <a:pt x="160" y="186"/>
                    </a:cubicBezTo>
                    <a:cubicBezTo>
                      <a:pt x="160" y="142"/>
                      <a:pt x="160" y="142"/>
                      <a:pt x="160" y="142"/>
                    </a:cubicBezTo>
                    <a:cubicBezTo>
                      <a:pt x="160" y="139"/>
                      <a:pt x="154" y="133"/>
                      <a:pt x="142"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5" name="Rectangle: Top Corners Rounded 4">
            <a:extLst>
              <a:ext uri="{FF2B5EF4-FFF2-40B4-BE49-F238E27FC236}">
                <a16:creationId xmlns:a16="http://schemas.microsoft.com/office/drawing/2014/main" id="{D88C3CC7-FF16-4EE6-8784-43FED74DD3EF}"/>
              </a:ext>
              <a:ext uri="{C183D7F6-B498-43B3-948B-1728B52AA6E4}">
                <adec:decorative xmlns:adec="http://schemas.microsoft.com/office/drawing/2017/decorative" val="1"/>
              </a:ext>
            </a:extLst>
          </p:cNvPr>
          <p:cNvSpPr/>
          <p:nvPr/>
        </p:nvSpPr>
        <p:spPr>
          <a:xfrm rot="16200000">
            <a:off x="9454356" y="638960"/>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Top Corners Rounded 41">
            <a:extLst>
              <a:ext uri="{FF2B5EF4-FFF2-40B4-BE49-F238E27FC236}">
                <a16:creationId xmlns:a16="http://schemas.microsoft.com/office/drawing/2014/main" id="{F030E608-FD0D-40AE-86BB-0A2CCB27BCF5}"/>
              </a:ext>
              <a:ext uri="{C183D7F6-B498-43B3-948B-1728B52AA6E4}">
                <adec:decorative xmlns:adec="http://schemas.microsoft.com/office/drawing/2017/decorative" val="1"/>
              </a:ext>
            </a:extLst>
          </p:cNvPr>
          <p:cNvSpPr/>
          <p:nvPr/>
        </p:nvSpPr>
        <p:spPr>
          <a:xfrm rot="16200000">
            <a:off x="9454357" y="3226746"/>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Top Corners Rounded 45">
            <a:extLst>
              <a:ext uri="{FF2B5EF4-FFF2-40B4-BE49-F238E27FC236}">
                <a16:creationId xmlns:a16="http://schemas.microsoft.com/office/drawing/2014/main" id="{B0A604A2-1672-42C6-B255-324211739702}"/>
              </a:ext>
              <a:ext uri="{C183D7F6-B498-43B3-948B-1728B52AA6E4}">
                <adec:decorative xmlns:adec="http://schemas.microsoft.com/office/drawing/2017/decorative" val="1"/>
              </a:ext>
            </a:extLst>
          </p:cNvPr>
          <p:cNvSpPr/>
          <p:nvPr/>
        </p:nvSpPr>
        <p:spPr>
          <a:xfrm rot="5400000" flipH="1">
            <a:off x="1175545" y="3226747"/>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Top Corners Rounded 46">
            <a:extLst>
              <a:ext uri="{FF2B5EF4-FFF2-40B4-BE49-F238E27FC236}">
                <a16:creationId xmlns:a16="http://schemas.microsoft.com/office/drawing/2014/main" id="{7757CDEF-630C-40F7-970E-216E60E6352C}"/>
              </a:ext>
              <a:ext uri="{C183D7F6-B498-43B3-948B-1728B52AA6E4}">
                <adec:decorative xmlns:adec="http://schemas.microsoft.com/office/drawing/2017/decorative" val="1"/>
              </a:ext>
            </a:extLst>
          </p:cNvPr>
          <p:cNvSpPr/>
          <p:nvPr/>
        </p:nvSpPr>
        <p:spPr>
          <a:xfrm rot="5400000" flipH="1">
            <a:off x="1175544" y="638961"/>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60C01E23-90C8-4759-A5BC-F3CE0BC2D0F9}"/>
              </a:ext>
            </a:extLst>
          </p:cNvPr>
          <p:cNvSpPr txBox="1"/>
          <p:nvPr/>
        </p:nvSpPr>
        <p:spPr>
          <a:xfrm>
            <a:off x="346121" y="2122888"/>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49" name="TextBox 48">
            <a:extLst>
              <a:ext uri="{FF2B5EF4-FFF2-40B4-BE49-F238E27FC236}">
                <a16:creationId xmlns:a16="http://schemas.microsoft.com/office/drawing/2014/main" id="{FFDC3D59-6312-4B09-A47E-217DF86E4CEC}"/>
              </a:ext>
            </a:extLst>
          </p:cNvPr>
          <p:cNvSpPr txBox="1"/>
          <p:nvPr/>
        </p:nvSpPr>
        <p:spPr>
          <a:xfrm>
            <a:off x="346121" y="4724390"/>
            <a:ext cx="3233228" cy="984885"/>
          </a:xfrm>
          <a:prstGeom prst="rect">
            <a:avLst/>
          </a:prstGeom>
          <a:noFill/>
        </p:spPr>
        <p:txBody>
          <a:bodyPr wrap="square" lIns="0" tIns="0" rIns="0" bIns="0" rtlCol="0">
            <a:spAutoFit/>
          </a:bodyPr>
          <a:lstStyle/>
          <a:p>
            <a:r>
              <a:rPr lang="en-US" sz="1600" dirty="0"/>
              <a:t>Lorem ipsum dolor sit amet, consectetur adipiscing elit, sed do eiusmod tempor incididunt ut labore et dolore magna aliqua. </a:t>
            </a:r>
          </a:p>
        </p:txBody>
      </p:sp>
      <p:sp>
        <p:nvSpPr>
          <p:cNvPr id="50" name="TextBox 49">
            <a:extLst>
              <a:ext uri="{FF2B5EF4-FFF2-40B4-BE49-F238E27FC236}">
                <a16:creationId xmlns:a16="http://schemas.microsoft.com/office/drawing/2014/main" id="{329B0A24-4AF3-471F-B550-B6ECA0A271C1}"/>
              </a:ext>
            </a:extLst>
          </p:cNvPr>
          <p:cNvSpPr txBox="1"/>
          <p:nvPr/>
        </p:nvSpPr>
        <p:spPr>
          <a:xfrm>
            <a:off x="8612651" y="2122888"/>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sp>
        <p:nvSpPr>
          <p:cNvPr id="51" name="TextBox 50">
            <a:extLst>
              <a:ext uri="{FF2B5EF4-FFF2-40B4-BE49-F238E27FC236}">
                <a16:creationId xmlns:a16="http://schemas.microsoft.com/office/drawing/2014/main" id="{136AAE29-2C92-4992-B0FE-57B88E4FBC85}"/>
              </a:ext>
            </a:extLst>
          </p:cNvPr>
          <p:cNvSpPr txBox="1"/>
          <p:nvPr/>
        </p:nvSpPr>
        <p:spPr>
          <a:xfrm>
            <a:off x="8612651" y="4724390"/>
            <a:ext cx="3233228" cy="984885"/>
          </a:xfrm>
          <a:prstGeom prst="rect">
            <a:avLst/>
          </a:prstGeom>
          <a:noFill/>
        </p:spPr>
        <p:txBody>
          <a:bodyPr wrap="square" lIns="0" tIns="0" rIns="0" bIns="0" rtlCol="0">
            <a:spAutoFit/>
          </a:bodyPr>
          <a:lstStyle/>
          <a:p>
            <a:pPr algn="r"/>
            <a:r>
              <a:rPr lang="en-US" sz="1600" dirty="0"/>
              <a:t>Lorem ipsum dolor sit amet, consectetur adipiscing elit, sed do eiusmod tempor incididunt ut labore et dolore magna aliqua. </a:t>
            </a:r>
          </a:p>
        </p:txBody>
      </p:sp>
      <p:grpSp>
        <p:nvGrpSpPr>
          <p:cNvPr id="53" name="Group 52" descr="This image is an icon of binoculars. ">
            <a:extLst>
              <a:ext uri="{FF2B5EF4-FFF2-40B4-BE49-F238E27FC236}">
                <a16:creationId xmlns:a16="http://schemas.microsoft.com/office/drawing/2014/main" id="{7AA411C8-A30F-4E87-8335-8474FCDB2DB9}"/>
              </a:ext>
            </a:extLst>
          </p:cNvPr>
          <p:cNvGrpSpPr/>
          <p:nvPr/>
        </p:nvGrpSpPr>
        <p:grpSpPr>
          <a:xfrm>
            <a:off x="5693949" y="3516433"/>
            <a:ext cx="804102" cy="746032"/>
            <a:chOff x="9879013" y="2500313"/>
            <a:chExt cx="285750" cy="265113"/>
          </a:xfrm>
          <a:solidFill>
            <a:schemeClr val="bg2">
              <a:lumMod val="90000"/>
            </a:schemeClr>
          </a:solidFill>
        </p:grpSpPr>
        <p:sp>
          <p:nvSpPr>
            <p:cNvPr id="54" name="Freeform 3859">
              <a:extLst>
                <a:ext uri="{FF2B5EF4-FFF2-40B4-BE49-F238E27FC236}">
                  <a16:creationId xmlns:a16="http://schemas.microsoft.com/office/drawing/2014/main" id="{5609F4E5-2960-4AFA-A9AD-3C7EBEFE8BA9}"/>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3860">
              <a:extLst>
                <a:ext uri="{FF2B5EF4-FFF2-40B4-BE49-F238E27FC236}">
                  <a16:creationId xmlns:a16="http://schemas.microsoft.com/office/drawing/2014/main" id="{F0042405-7464-488A-BBDE-6CA0B1E0F2EB}"/>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3861">
              <a:extLst>
                <a:ext uri="{FF2B5EF4-FFF2-40B4-BE49-F238E27FC236}">
                  <a16:creationId xmlns:a16="http://schemas.microsoft.com/office/drawing/2014/main" id="{3A526A29-4385-410D-897C-52EA194114F8}"/>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3862">
              <a:extLst>
                <a:ext uri="{FF2B5EF4-FFF2-40B4-BE49-F238E27FC236}">
                  <a16:creationId xmlns:a16="http://schemas.microsoft.com/office/drawing/2014/main" id="{DD51999E-C893-48A9-8535-6EC975734D37}"/>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2" name="Slide Number Placeholder 5">
            <a:extLst>
              <a:ext uri="{FF2B5EF4-FFF2-40B4-BE49-F238E27FC236}">
                <a16:creationId xmlns:a16="http://schemas.microsoft.com/office/drawing/2014/main" id="{8442D10F-EB6C-4349-8822-869B16CF7116}"/>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16</a:t>
            </a:fld>
            <a:endParaRPr lang="en-US" sz="1200" dirty="0">
              <a:solidFill>
                <a:schemeClr val="bg1"/>
              </a:solidFill>
            </a:endParaRPr>
          </a:p>
        </p:txBody>
      </p:sp>
    </p:spTree>
    <p:extLst>
      <p:ext uri="{BB962C8B-B14F-4D97-AF65-F5344CB8AC3E}">
        <p14:creationId xmlns:p14="http://schemas.microsoft.com/office/powerpoint/2010/main" val="31262213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0ACFF-56C3-4453-9BAD-A02FE717F83E}" type="datetimeFigureOut">
              <a:rPr lang="en-US" smtClean="0"/>
              <a:pPr/>
              <a:t>1/15/2021</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17</a:t>
            </a:fld>
            <a:endParaRPr lang="en-US" dirty="0"/>
          </a:p>
        </p:txBody>
      </p:sp>
      <p:sp>
        <p:nvSpPr>
          <p:cNvPr id="5" name="Title 4" hidden="1">
            <a:extLst>
              <a:ext uri="{FF2B5EF4-FFF2-40B4-BE49-F238E27FC236}">
                <a16:creationId xmlns:a16="http://schemas.microsoft.com/office/drawing/2014/main" id="{00E293BF-549B-485D-9D6B-4891FBAD4F6B}"/>
              </a:ext>
            </a:extLst>
          </p:cNvPr>
          <p:cNvSpPr>
            <a:spLocks noGrp="1"/>
          </p:cNvSpPr>
          <p:nvPr>
            <p:ph type="title" idx="4294967295"/>
          </p:nvPr>
        </p:nvSpPr>
        <p:spPr>
          <a:xfrm>
            <a:off x="0" y="365125"/>
            <a:ext cx="10515600" cy="1325563"/>
          </a:xfrm>
        </p:spPr>
        <p:txBody>
          <a:bodyPr/>
          <a:lstStyle/>
          <a:p>
            <a:r>
              <a:rPr lang="en-US" dirty="0"/>
              <a:t>Balanced scorecard slide 5</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463904" y="886143"/>
            <a:ext cx="9264192" cy="307777"/>
          </a:xfrm>
          <a:prstGeom prst="rect">
            <a:avLst/>
          </a:prstGeom>
          <a:noFill/>
        </p:spPr>
        <p:txBody>
          <a:bodyPr wrap="square" lIns="0" tIns="0" rIns="0" bIns="0" rtlCol="0">
            <a:spAutoFit/>
          </a:bodyPr>
          <a:lstStyle/>
          <a:p>
            <a:pPr algn="ctr"/>
            <a:r>
              <a:rPr lang="en-US" sz="2000" dirty="0"/>
              <a:t>LEARNING/GROWTH PERSPECTIVE</a:t>
            </a:r>
          </a:p>
        </p:txBody>
      </p:sp>
      <p:sp>
        <p:nvSpPr>
          <p:cNvPr id="52" name="Rounded Rectangle 81">
            <a:extLst>
              <a:ext uri="{FF2B5EF4-FFF2-40B4-BE49-F238E27FC236}">
                <a16:creationId xmlns:a16="http://schemas.microsoft.com/office/drawing/2014/main" id="{30900DD1-10D4-4CC5-8A1B-5E61D6A8726F}"/>
              </a:ext>
              <a:ext uri="{C183D7F6-B498-43B3-948B-1728B52AA6E4}">
                <adec:decorative xmlns:adec="http://schemas.microsoft.com/office/drawing/2017/decorative" val="1"/>
              </a:ext>
            </a:extLst>
          </p:cNvPr>
          <p:cNvSpPr/>
          <p:nvPr/>
        </p:nvSpPr>
        <p:spPr>
          <a:xfrm>
            <a:off x="2962173" y="217084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ounded Rectangle 72">
            <a:extLst>
              <a:ext uri="{FF2B5EF4-FFF2-40B4-BE49-F238E27FC236}">
                <a16:creationId xmlns:a16="http://schemas.microsoft.com/office/drawing/2014/main" id="{B318F532-3EED-4C3B-A44E-8501DC2EA811}"/>
              </a:ext>
              <a:ext uri="{C183D7F6-B498-43B3-948B-1728B52AA6E4}">
                <adec:decorative xmlns:adec="http://schemas.microsoft.com/office/drawing/2017/decorative" val="1"/>
              </a:ext>
            </a:extLst>
          </p:cNvPr>
          <p:cNvSpPr/>
          <p:nvPr/>
        </p:nvSpPr>
        <p:spPr>
          <a:xfrm>
            <a:off x="9341060" y="1447800"/>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ounded Rectangle 75">
            <a:extLst>
              <a:ext uri="{FF2B5EF4-FFF2-40B4-BE49-F238E27FC236}">
                <a16:creationId xmlns:a16="http://schemas.microsoft.com/office/drawing/2014/main" id="{8E056C9B-117C-46A2-9865-3A1EAB43F539}"/>
              </a:ext>
              <a:ext uri="{C183D7F6-B498-43B3-948B-1728B52AA6E4}">
                <adec:decorative xmlns:adec="http://schemas.microsoft.com/office/drawing/2017/decorative" val="1"/>
              </a:ext>
            </a:extLst>
          </p:cNvPr>
          <p:cNvSpPr/>
          <p:nvPr/>
        </p:nvSpPr>
        <p:spPr>
          <a:xfrm>
            <a:off x="2962173" y="1447801"/>
            <a:ext cx="6267654"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TextBox 54">
            <a:extLst>
              <a:ext uri="{FF2B5EF4-FFF2-40B4-BE49-F238E27FC236}">
                <a16:creationId xmlns:a16="http://schemas.microsoft.com/office/drawing/2014/main" id="{04C1E79D-0449-4A3A-BDF1-B7C21D8C9BFE}"/>
              </a:ext>
            </a:extLst>
          </p:cNvPr>
          <p:cNvSpPr txBox="1"/>
          <p:nvPr/>
        </p:nvSpPr>
        <p:spPr>
          <a:xfrm>
            <a:off x="3431512" y="160483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56" name="TextBox 55">
            <a:extLst>
              <a:ext uri="{FF2B5EF4-FFF2-40B4-BE49-F238E27FC236}">
                <a16:creationId xmlns:a16="http://schemas.microsoft.com/office/drawing/2014/main" id="{68CCF5C3-35D5-438D-B1A1-B391E4C87D74}"/>
              </a:ext>
            </a:extLst>
          </p:cNvPr>
          <p:cNvSpPr txBox="1"/>
          <p:nvPr/>
        </p:nvSpPr>
        <p:spPr>
          <a:xfrm>
            <a:off x="5557808" y="160483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57" name="Rounded Rectangle 76">
            <a:extLst>
              <a:ext uri="{FF2B5EF4-FFF2-40B4-BE49-F238E27FC236}">
                <a16:creationId xmlns:a16="http://schemas.microsoft.com/office/drawing/2014/main" id="{F0167C70-F7E1-45CB-A597-2788760DBE68}"/>
              </a:ext>
              <a:ext uri="{C183D7F6-B498-43B3-948B-1728B52AA6E4}">
                <adec:decorative xmlns:adec="http://schemas.microsoft.com/office/drawing/2017/decorative" val="1"/>
              </a:ext>
            </a:extLst>
          </p:cNvPr>
          <p:cNvSpPr/>
          <p:nvPr/>
        </p:nvSpPr>
        <p:spPr>
          <a:xfrm>
            <a:off x="835877" y="2170841"/>
            <a:ext cx="2015063"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ounded Rectangle 77">
            <a:extLst>
              <a:ext uri="{FF2B5EF4-FFF2-40B4-BE49-F238E27FC236}">
                <a16:creationId xmlns:a16="http://schemas.microsoft.com/office/drawing/2014/main" id="{D05DC849-1D99-422D-9887-1F0EF21B015D}"/>
              </a:ext>
              <a:ext uri="{C183D7F6-B498-43B3-948B-1728B52AA6E4}">
                <adec:decorative xmlns:adec="http://schemas.microsoft.com/office/drawing/2017/decorative" val="1"/>
              </a:ext>
            </a:extLst>
          </p:cNvPr>
          <p:cNvSpPr/>
          <p:nvPr/>
        </p:nvSpPr>
        <p:spPr>
          <a:xfrm>
            <a:off x="835877" y="2893881"/>
            <a:ext cx="2015063" cy="560290"/>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ounded Rectangle 78">
            <a:extLst>
              <a:ext uri="{FF2B5EF4-FFF2-40B4-BE49-F238E27FC236}">
                <a16:creationId xmlns:a16="http://schemas.microsoft.com/office/drawing/2014/main" id="{21EA2319-E031-4C24-97DB-A7C7217BBD75}"/>
              </a:ext>
              <a:ext uri="{C183D7F6-B498-43B3-948B-1728B52AA6E4}">
                <adec:decorative xmlns:adec="http://schemas.microsoft.com/office/drawing/2017/decorative" val="1"/>
              </a:ext>
            </a:extLst>
          </p:cNvPr>
          <p:cNvSpPr/>
          <p:nvPr/>
        </p:nvSpPr>
        <p:spPr>
          <a:xfrm>
            <a:off x="835877" y="3616921"/>
            <a:ext cx="2015063"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ounded Rectangle 79">
            <a:extLst>
              <a:ext uri="{FF2B5EF4-FFF2-40B4-BE49-F238E27FC236}">
                <a16:creationId xmlns:a16="http://schemas.microsoft.com/office/drawing/2014/main" id="{9FB01B4F-0A61-4148-ACB1-6F007336C62F}"/>
              </a:ext>
              <a:ext uri="{C183D7F6-B498-43B3-948B-1728B52AA6E4}">
                <adec:decorative xmlns:adec="http://schemas.microsoft.com/office/drawing/2017/decorative" val="1"/>
              </a:ext>
            </a:extLst>
          </p:cNvPr>
          <p:cNvSpPr/>
          <p:nvPr/>
        </p:nvSpPr>
        <p:spPr>
          <a:xfrm>
            <a:off x="835877" y="4339961"/>
            <a:ext cx="2015063" cy="560290"/>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ounded Rectangle 82">
            <a:extLst>
              <a:ext uri="{FF2B5EF4-FFF2-40B4-BE49-F238E27FC236}">
                <a16:creationId xmlns:a16="http://schemas.microsoft.com/office/drawing/2014/main" id="{29849218-BC89-48A6-9FC5-DB736B4F5E8A}"/>
              </a:ext>
              <a:ext uri="{C183D7F6-B498-43B3-948B-1728B52AA6E4}">
                <adec:decorative xmlns:adec="http://schemas.microsoft.com/office/drawing/2017/decorative" val="1"/>
              </a:ext>
            </a:extLst>
          </p:cNvPr>
          <p:cNvSpPr/>
          <p:nvPr/>
        </p:nvSpPr>
        <p:spPr>
          <a:xfrm>
            <a:off x="2962173" y="289388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ounded Rectangle 83">
            <a:extLst>
              <a:ext uri="{FF2B5EF4-FFF2-40B4-BE49-F238E27FC236}">
                <a16:creationId xmlns:a16="http://schemas.microsoft.com/office/drawing/2014/main" id="{F7DE142E-1626-441F-BA29-B405D6AA972F}"/>
              </a:ext>
              <a:ext uri="{C183D7F6-B498-43B3-948B-1728B52AA6E4}">
                <adec:decorative xmlns:adec="http://schemas.microsoft.com/office/drawing/2017/decorative" val="1"/>
              </a:ext>
            </a:extLst>
          </p:cNvPr>
          <p:cNvSpPr/>
          <p:nvPr/>
        </p:nvSpPr>
        <p:spPr>
          <a:xfrm>
            <a:off x="2962173" y="361692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ounded Rectangle 84">
            <a:extLst>
              <a:ext uri="{FF2B5EF4-FFF2-40B4-BE49-F238E27FC236}">
                <a16:creationId xmlns:a16="http://schemas.microsoft.com/office/drawing/2014/main" id="{FC67798E-D16A-4A5F-81D1-7181E4454C0F}"/>
              </a:ext>
              <a:ext uri="{C183D7F6-B498-43B3-948B-1728B52AA6E4}">
                <adec:decorative xmlns:adec="http://schemas.microsoft.com/office/drawing/2017/decorative" val="1"/>
              </a:ext>
            </a:extLst>
          </p:cNvPr>
          <p:cNvSpPr/>
          <p:nvPr/>
        </p:nvSpPr>
        <p:spPr>
          <a:xfrm>
            <a:off x="2962173" y="4339961"/>
            <a:ext cx="626765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ounded Rectangle 96">
            <a:extLst>
              <a:ext uri="{FF2B5EF4-FFF2-40B4-BE49-F238E27FC236}">
                <a16:creationId xmlns:a16="http://schemas.microsoft.com/office/drawing/2014/main" id="{13348114-B047-4ABE-9615-02F9C9126763}"/>
              </a:ext>
              <a:ext uri="{C183D7F6-B498-43B3-948B-1728B52AA6E4}">
                <adec:decorative xmlns:adec="http://schemas.microsoft.com/office/drawing/2017/decorative" val="1"/>
              </a:ext>
            </a:extLst>
          </p:cNvPr>
          <p:cNvSpPr/>
          <p:nvPr/>
        </p:nvSpPr>
        <p:spPr>
          <a:xfrm>
            <a:off x="9341060" y="2170841"/>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ounded Rectangle 97">
            <a:extLst>
              <a:ext uri="{FF2B5EF4-FFF2-40B4-BE49-F238E27FC236}">
                <a16:creationId xmlns:a16="http://schemas.microsoft.com/office/drawing/2014/main" id="{87D70E18-DAF3-463C-A0E1-F9E404DD0360}"/>
              </a:ext>
              <a:ext uri="{C183D7F6-B498-43B3-948B-1728B52AA6E4}">
                <adec:decorative xmlns:adec="http://schemas.microsoft.com/office/drawing/2017/decorative" val="1"/>
              </a:ext>
            </a:extLst>
          </p:cNvPr>
          <p:cNvSpPr/>
          <p:nvPr/>
        </p:nvSpPr>
        <p:spPr>
          <a:xfrm>
            <a:off x="9341060" y="2893881"/>
            <a:ext cx="2015063" cy="560290"/>
          </a:xfrm>
          <a:prstGeom prst="roundRect">
            <a:avLst>
              <a:gd name="adj" fmla="val 5000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ounded Rectangle 98">
            <a:extLst>
              <a:ext uri="{FF2B5EF4-FFF2-40B4-BE49-F238E27FC236}">
                <a16:creationId xmlns:a16="http://schemas.microsoft.com/office/drawing/2014/main" id="{647FD2E1-9D36-4C9C-A48C-F974D60DF14A}"/>
              </a:ext>
              <a:ext uri="{C183D7F6-B498-43B3-948B-1728B52AA6E4}">
                <adec:decorative xmlns:adec="http://schemas.microsoft.com/office/drawing/2017/decorative" val="1"/>
              </a:ext>
            </a:extLst>
          </p:cNvPr>
          <p:cNvSpPr/>
          <p:nvPr/>
        </p:nvSpPr>
        <p:spPr>
          <a:xfrm>
            <a:off x="9341060" y="3616921"/>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ounded Rectangle 99">
            <a:extLst>
              <a:ext uri="{FF2B5EF4-FFF2-40B4-BE49-F238E27FC236}">
                <a16:creationId xmlns:a16="http://schemas.microsoft.com/office/drawing/2014/main" id="{BD98120E-015A-4EEF-BA76-3254E591AC0B}"/>
              </a:ext>
              <a:ext uri="{C183D7F6-B498-43B3-948B-1728B52AA6E4}">
                <adec:decorative xmlns:adec="http://schemas.microsoft.com/office/drawing/2017/decorative" val="1"/>
              </a:ext>
            </a:extLst>
          </p:cNvPr>
          <p:cNvSpPr/>
          <p:nvPr/>
        </p:nvSpPr>
        <p:spPr>
          <a:xfrm>
            <a:off x="9341060" y="4339961"/>
            <a:ext cx="2015063" cy="560290"/>
          </a:xfrm>
          <a:prstGeom prst="roundRect">
            <a:avLst>
              <a:gd name="adj" fmla="val 5000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140305A6-4341-4B97-AF83-9294FC6EA63D}"/>
              </a:ext>
            </a:extLst>
          </p:cNvPr>
          <p:cNvSpPr txBox="1"/>
          <p:nvPr/>
        </p:nvSpPr>
        <p:spPr>
          <a:xfrm>
            <a:off x="7684103" y="160483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69" name="TextBox 68">
            <a:extLst>
              <a:ext uri="{FF2B5EF4-FFF2-40B4-BE49-F238E27FC236}">
                <a16:creationId xmlns:a16="http://schemas.microsoft.com/office/drawing/2014/main" id="{51036EB8-6531-4024-B522-C5B0CBD9CB88}"/>
              </a:ext>
            </a:extLst>
          </p:cNvPr>
          <p:cNvSpPr txBox="1"/>
          <p:nvPr/>
        </p:nvSpPr>
        <p:spPr>
          <a:xfrm>
            <a:off x="1305217" y="2327876"/>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0" name="TextBox 69">
            <a:extLst>
              <a:ext uri="{FF2B5EF4-FFF2-40B4-BE49-F238E27FC236}">
                <a16:creationId xmlns:a16="http://schemas.microsoft.com/office/drawing/2014/main" id="{5C82FD33-AE4E-4E5F-89AE-E423595AE948}"/>
              </a:ext>
            </a:extLst>
          </p:cNvPr>
          <p:cNvSpPr txBox="1"/>
          <p:nvPr/>
        </p:nvSpPr>
        <p:spPr>
          <a:xfrm>
            <a:off x="1305217" y="3050915"/>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1" name="TextBox 70">
            <a:extLst>
              <a:ext uri="{FF2B5EF4-FFF2-40B4-BE49-F238E27FC236}">
                <a16:creationId xmlns:a16="http://schemas.microsoft.com/office/drawing/2014/main" id="{1F372B33-CD3D-4725-9B1E-14B86655D2C8}"/>
              </a:ext>
            </a:extLst>
          </p:cNvPr>
          <p:cNvSpPr txBox="1"/>
          <p:nvPr/>
        </p:nvSpPr>
        <p:spPr>
          <a:xfrm>
            <a:off x="1305217" y="3773955"/>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2" name="TextBox 71">
            <a:extLst>
              <a:ext uri="{FF2B5EF4-FFF2-40B4-BE49-F238E27FC236}">
                <a16:creationId xmlns:a16="http://schemas.microsoft.com/office/drawing/2014/main" id="{916C7348-7C2F-4BAA-BC54-6CF8433B67E2}"/>
              </a:ext>
            </a:extLst>
          </p:cNvPr>
          <p:cNvSpPr txBox="1"/>
          <p:nvPr/>
        </p:nvSpPr>
        <p:spPr>
          <a:xfrm>
            <a:off x="1305217" y="4496995"/>
            <a:ext cx="1076385" cy="246221"/>
          </a:xfrm>
          <a:prstGeom prst="rect">
            <a:avLst/>
          </a:prstGeom>
          <a:noFill/>
        </p:spPr>
        <p:txBody>
          <a:bodyPr wrap="none" lIns="0" tIns="0" rIns="0" bIns="0" rtlCol="0" anchor="ctr">
            <a:spAutoFit/>
          </a:bodyPr>
          <a:lstStyle/>
          <a:p>
            <a:pPr algn="ctr"/>
            <a:r>
              <a:rPr lang="en-US" sz="1600" dirty="0"/>
              <a:t>Lorem Ipsum</a:t>
            </a:r>
          </a:p>
        </p:txBody>
      </p:sp>
      <p:sp>
        <p:nvSpPr>
          <p:cNvPr id="73" name="TextBox 72">
            <a:extLst>
              <a:ext uri="{FF2B5EF4-FFF2-40B4-BE49-F238E27FC236}">
                <a16:creationId xmlns:a16="http://schemas.microsoft.com/office/drawing/2014/main" id="{28D5C86C-3181-4C20-AD34-1F53FCB05854}"/>
              </a:ext>
            </a:extLst>
          </p:cNvPr>
          <p:cNvSpPr txBox="1"/>
          <p:nvPr/>
        </p:nvSpPr>
        <p:spPr>
          <a:xfrm>
            <a:off x="10054058" y="1604836"/>
            <a:ext cx="589072" cy="246221"/>
          </a:xfrm>
          <a:prstGeom prst="rect">
            <a:avLst/>
          </a:prstGeom>
          <a:noFill/>
        </p:spPr>
        <p:txBody>
          <a:bodyPr wrap="none" lIns="0" tIns="0" rIns="0" bIns="0" rtlCol="0" anchor="ctr">
            <a:spAutoFit/>
          </a:bodyPr>
          <a:lstStyle/>
          <a:p>
            <a:pPr algn="ctr"/>
            <a:r>
              <a:rPr lang="en-US" sz="1600" b="1" dirty="0">
                <a:solidFill>
                  <a:schemeClr val="bg1"/>
                </a:solidFill>
              </a:rPr>
              <a:t>TOTALS</a:t>
            </a:r>
          </a:p>
        </p:txBody>
      </p:sp>
      <p:grpSp>
        <p:nvGrpSpPr>
          <p:cNvPr id="74" name="Group 73">
            <a:extLst>
              <a:ext uri="{FF2B5EF4-FFF2-40B4-BE49-F238E27FC236}">
                <a16:creationId xmlns:a16="http://schemas.microsoft.com/office/drawing/2014/main" id="{E95C1421-B345-44B4-9137-A898AAAD0906}"/>
              </a:ext>
              <a:ext uri="{C183D7F6-B498-43B3-948B-1728B52AA6E4}">
                <adec:decorative xmlns:adec="http://schemas.microsoft.com/office/drawing/2017/decorative" val="1"/>
              </a:ext>
            </a:extLst>
          </p:cNvPr>
          <p:cNvGrpSpPr/>
          <p:nvPr/>
        </p:nvGrpSpPr>
        <p:grpSpPr>
          <a:xfrm>
            <a:off x="9658761" y="3086414"/>
            <a:ext cx="1379661" cy="175225"/>
            <a:chOff x="7377938" y="4427885"/>
            <a:chExt cx="1084524" cy="137741"/>
          </a:xfrm>
        </p:grpSpPr>
        <p:grpSp>
          <p:nvGrpSpPr>
            <p:cNvPr id="164" name="Group 163">
              <a:extLst>
                <a:ext uri="{FF2B5EF4-FFF2-40B4-BE49-F238E27FC236}">
                  <a16:creationId xmlns:a16="http://schemas.microsoft.com/office/drawing/2014/main" id="{74A49788-203E-4151-B693-FB2E2C2F9353}"/>
                </a:ext>
              </a:extLst>
            </p:cNvPr>
            <p:cNvGrpSpPr/>
            <p:nvPr/>
          </p:nvGrpSpPr>
          <p:grpSpPr>
            <a:xfrm>
              <a:off x="7377938" y="4429618"/>
              <a:ext cx="1084524" cy="136008"/>
              <a:chOff x="6624989" y="2237539"/>
              <a:chExt cx="2005135" cy="251460"/>
            </a:xfrm>
          </p:grpSpPr>
          <p:sp>
            <p:nvSpPr>
              <p:cNvPr id="166" name="Rounded Rectangle 192">
                <a:extLst>
                  <a:ext uri="{FF2B5EF4-FFF2-40B4-BE49-F238E27FC236}">
                    <a16:creationId xmlns:a16="http://schemas.microsoft.com/office/drawing/2014/main" id="{5AA10CD2-6287-4ED0-86E5-EE59E554322F}"/>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ounded Rectangle 193">
                <a:extLst>
                  <a:ext uri="{FF2B5EF4-FFF2-40B4-BE49-F238E27FC236}">
                    <a16:creationId xmlns:a16="http://schemas.microsoft.com/office/drawing/2014/main" id="{F9F832F8-C55C-4D22-905B-391959A1A2DF}"/>
                  </a:ext>
                </a:extLst>
              </p:cNvPr>
              <p:cNvSpPr/>
              <p:nvPr/>
            </p:nvSpPr>
            <p:spPr>
              <a:xfrm>
                <a:off x="6624989" y="2237539"/>
                <a:ext cx="1682516"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5" name="Oval 164">
              <a:extLst>
                <a:ext uri="{FF2B5EF4-FFF2-40B4-BE49-F238E27FC236}">
                  <a16:creationId xmlns:a16="http://schemas.microsoft.com/office/drawing/2014/main" id="{68D0DF84-A74E-4525-8FAC-54FB20638E68}"/>
                </a:ext>
              </a:extLst>
            </p:cNvPr>
            <p:cNvSpPr/>
            <p:nvPr/>
          </p:nvSpPr>
          <p:spPr>
            <a:xfrm>
              <a:off x="8150551" y="4427885"/>
              <a:ext cx="137415" cy="137415"/>
            </a:xfrm>
            <a:prstGeom prst="ellipse">
              <a:avLst/>
            </a:prstGeom>
            <a:solidFill>
              <a:schemeClr val="tx2">
                <a:alpha val="73000"/>
              </a:schemeClr>
            </a:solidFill>
            <a:ln w="28575">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5" name="Group 74">
            <a:extLst>
              <a:ext uri="{FF2B5EF4-FFF2-40B4-BE49-F238E27FC236}">
                <a16:creationId xmlns:a16="http://schemas.microsoft.com/office/drawing/2014/main" id="{4433F7B4-147B-4BB8-9D6B-C9BBD1FE19C7}"/>
              </a:ext>
              <a:ext uri="{C183D7F6-B498-43B3-948B-1728B52AA6E4}">
                <adec:decorative xmlns:adec="http://schemas.microsoft.com/office/drawing/2017/decorative" val="1"/>
              </a:ext>
            </a:extLst>
          </p:cNvPr>
          <p:cNvGrpSpPr/>
          <p:nvPr/>
        </p:nvGrpSpPr>
        <p:grpSpPr>
          <a:xfrm>
            <a:off x="9658761" y="3809453"/>
            <a:ext cx="1379661" cy="175225"/>
            <a:chOff x="2025389" y="3749996"/>
            <a:chExt cx="2005135" cy="254664"/>
          </a:xfrm>
        </p:grpSpPr>
        <p:grpSp>
          <p:nvGrpSpPr>
            <p:cNvPr id="160" name="Group 159">
              <a:extLst>
                <a:ext uri="{FF2B5EF4-FFF2-40B4-BE49-F238E27FC236}">
                  <a16:creationId xmlns:a16="http://schemas.microsoft.com/office/drawing/2014/main" id="{F33E097D-3318-47B8-BEFF-3E7786BF06EB}"/>
                </a:ext>
              </a:extLst>
            </p:cNvPr>
            <p:cNvGrpSpPr/>
            <p:nvPr/>
          </p:nvGrpSpPr>
          <p:grpSpPr>
            <a:xfrm>
              <a:off x="2025389" y="3753200"/>
              <a:ext cx="2005135" cy="251460"/>
              <a:chOff x="6624989" y="2237539"/>
              <a:chExt cx="2005135" cy="251460"/>
            </a:xfrm>
          </p:grpSpPr>
          <p:sp>
            <p:nvSpPr>
              <p:cNvPr id="162" name="Rounded Rectangle 188">
                <a:extLst>
                  <a:ext uri="{FF2B5EF4-FFF2-40B4-BE49-F238E27FC236}">
                    <a16:creationId xmlns:a16="http://schemas.microsoft.com/office/drawing/2014/main" id="{446E97BE-2D1D-418E-BC37-90541607CCA6}"/>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Rounded Rectangle 189">
                <a:extLst>
                  <a:ext uri="{FF2B5EF4-FFF2-40B4-BE49-F238E27FC236}">
                    <a16:creationId xmlns:a16="http://schemas.microsoft.com/office/drawing/2014/main" id="{526A19DF-AD60-4435-BCF1-EE371570A9CA}"/>
                  </a:ext>
                </a:extLst>
              </p:cNvPr>
              <p:cNvSpPr/>
              <p:nvPr/>
            </p:nvSpPr>
            <p:spPr>
              <a:xfrm>
                <a:off x="6624989" y="2237539"/>
                <a:ext cx="1351307"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1" name="Oval 160">
              <a:extLst>
                <a:ext uri="{FF2B5EF4-FFF2-40B4-BE49-F238E27FC236}">
                  <a16:creationId xmlns:a16="http://schemas.microsoft.com/office/drawing/2014/main" id="{12F5DD93-5617-42AB-8DBA-D6E669188CF6}"/>
                </a:ext>
              </a:extLst>
            </p:cNvPr>
            <p:cNvSpPr/>
            <p:nvPr/>
          </p:nvSpPr>
          <p:spPr>
            <a:xfrm>
              <a:off x="3122635" y="3749996"/>
              <a:ext cx="254061" cy="254061"/>
            </a:xfrm>
            <a:prstGeom prst="ellipse">
              <a:avLst/>
            </a:prstGeom>
            <a:solidFill>
              <a:schemeClr val="accent1">
                <a:alpha val="73000"/>
              </a:schemeClr>
            </a:solidFill>
            <a:ln w="28575">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6" name="Group 75">
            <a:extLst>
              <a:ext uri="{FF2B5EF4-FFF2-40B4-BE49-F238E27FC236}">
                <a16:creationId xmlns:a16="http://schemas.microsoft.com/office/drawing/2014/main" id="{C20D51A7-D9D2-4828-A152-37F709128896}"/>
              </a:ext>
              <a:ext uri="{C183D7F6-B498-43B3-948B-1728B52AA6E4}">
                <adec:decorative xmlns:adec="http://schemas.microsoft.com/office/drawing/2017/decorative" val="1"/>
              </a:ext>
            </a:extLst>
          </p:cNvPr>
          <p:cNvGrpSpPr/>
          <p:nvPr/>
        </p:nvGrpSpPr>
        <p:grpSpPr>
          <a:xfrm>
            <a:off x="9658760" y="4532493"/>
            <a:ext cx="1379663" cy="175225"/>
            <a:chOff x="2025387" y="3749996"/>
            <a:chExt cx="2005137" cy="254664"/>
          </a:xfrm>
        </p:grpSpPr>
        <p:grpSp>
          <p:nvGrpSpPr>
            <p:cNvPr id="156" name="Group 155">
              <a:extLst>
                <a:ext uri="{FF2B5EF4-FFF2-40B4-BE49-F238E27FC236}">
                  <a16:creationId xmlns:a16="http://schemas.microsoft.com/office/drawing/2014/main" id="{0C8DCE09-4C38-4141-A028-A10D614D4FEA}"/>
                </a:ext>
              </a:extLst>
            </p:cNvPr>
            <p:cNvGrpSpPr/>
            <p:nvPr/>
          </p:nvGrpSpPr>
          <p:grpSpPr>
            <a:xfrm>
              <a:off x="2025387" y="3753200"/>
              <a:ext cx="2005137" cy="251460"/>
              <a:chOff x="6624987" y="2237539"/>
              <a:chExt cx="2005137" cy="251460"/>
            </a:xfrm>
          </p:grpSpPr>
          <p:sp>
            <p:nvSpPr>
              <p:cNvPr id="158" name="Rounded Rectangle 184">
                <a:extLst>
                  <a:ext uri="{FF2B5EF4-FFF2-40B4-BE49-F238E27FC236}">
                    <a16:creationId xmlns:a16="http://schemas.microsoft.com/office/drawing/2014/main" id="{EE638A07-B49A-40C1-9827-3B6E877FB31E}"/>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Rounded Rectangle 185">
                <a:extLst>
                  <a:ext uri="{FF2B5EF4-FFF2-40B4-BE49-F238E27FC236}">
                    <a16:creationId xmlns:a16="http://schemas.microsoft.com/office/drawing/2014/main" id="{2B0090C4-0D7D-4BC9-A506-09287B433BCA}"/>
                  </a:ext>
                </a:extLst>
              </p:cNvPr>
              <p:cNvSpPr/>
              <p:nvPr/>
            </p:nvSpPr>
            <p:spPr>
              <a:xfrm>
                <a:off x="6624987" y="2237539"/>
                <a:ext cx="1335638"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7" name="Oval 156">
              <a:extLst>
                <a:ext uri="{FF2B5EF4-FFF2-40B4-BE49-F238E27FC236}">
                  <a16:creationId xmlns:a16="http://schemas.microsoft.com/office/drawing/2014/main" id="{32504D91-9C95-4DDA-ACBD-7FDF1C4C70E1}"/>
                </a:ext>
              </a:extLst>
            </p:cNvPr>
            <p:cNvSpPr/>
            <p:nvPr/>
          </p:nvSpPr>
          <p:spPr>
            <a:xfrm>
              <a:off x="3106966" y="3749996"/>
              <a:ext cx="254061" cy="254061"/>
            </a:xfrm>
            <a:prstGeom prst="ellipse">
              <a:avLst/>
            </a:prstGeom>
            <a:solidFill>
              <a:schemeClr val="tx2">
                <a:alpha val="73000"/>
              </a:schemeClr>
            </a:solidFill>
            <a:ln w="28575">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7" name="Group 76">
            <a:extLst>
              <a:ext uri="{FF2B5EF4-FFF2-40B4-BE49-F238E27FC236}">
                <a16:creationId xmlns:a16="http://schemas.microsoft.com/office/drawing/2014/main" id="{1262E872-7437-43EA-8C74-941090062D25}"/>
              </a:ext>
              <a:ext uri="{C183D7F6-B498-43B3-948B-1728B52AA6E4}">
                <adec:decorative xmlns:adec="http://schemas.microsoft.com/office/drawing/2017/decorative" val="1"/>
              </a:ext>
            </a:extLst>
          </p:cNvPr>
          <p:cNvGrpSpPr/>
          <p:nvPr/>
        </p:nvGrpSpPr>
        <p:grpSpPr>
          <a:xfrm>
            <a:off x="9658761" y="2365578"/>
            <a:ext cx="1398443" cy="179805"/>
            <a:chOff x="7377938" y="4429618"/>
            <a:chExt cx="1099288" cy="141341"/>
          </a:xfrm>
        </p:grpSpPr>
        <p:grpSp>
          <p:nvGrpSpPr>
            <p:cNvPr id="152" name="Group 151">
              <a:extLst>
                <a:ext uri="{FF2B5EF4-FFF2-40B4-BE49-F238E27FC236}">
                  <a16:creationId xmlns:a16="http://schemas.microsoft.com/office/drawing/2014/main" id="{6A884A2D-E281-402D-8500-F137AD833358}"/>
                </a:ext>
              </a:extLst>
            </p:cNvPr>
            <p:cNvGrpSpPr/>
            <p:nvPr/>
          </p:nvGrpSpPr>
          <p:grpSpPr>
            <a:xfrm>
              <a:off x="7377938" y="4429618"/>
              <a:ext cx="1084524" cy="136008"/>
              <a:chOff x="6624989" y="2237539"/>
              <a:chExt cx="2005135" cy="251460"/>
            </a:xfrm>
          </p:grpSpPr>
          <p:sp>
            <p:nvSpPr>
              <p:cNvPr id="154" name="Rounded Rectangle 213">
                <a:extLst>
                  <a:ext uri="{FF2B5EF4-FFF2-40B4-BE49-F238E27FC236}">
                    <a16:creationId xmlns:a16="http://schemas.microsoft.com/office/drawing/2014/main" id="{648A40B8-1C21-4DA7-BB9D-92E556380AAD}"/>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ounded Rectangle 214">
                <a:extLst>
                  <a:ext uri="{FF2B5EF4-FFF2-40B4-BE49-F238E27FC236}">
                    <a16:creationId xmlns:a16="http://schemas.microsoft.com/office/drawing/2014/main" id="{89F13D79-46E8-4E66-996B-40F68E205690}"/>
                  </a:ext>
                </a:extLst>
              </p:cNvPr>
              <p:cNvSpPr/>
              <p:nvPr/>
            </p:nvSpPr>
            <p:spPr>
              <a:xfrm>
                <a:off x="6624989" y="2237539"/>
                <a:ext cx="1997211"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3" name="Oval 152">
              <a:extLst>
                <a:ext uri="{FF2B5EF4-FFF2-40B4-BE49-F238E27FC236}">
                  <a16:creationId xmlns:a16="http://schemas.microsoft.com/office/drawing/2014/main" id="{BFE1FC10-059C-41F4-9EA3-6D21CBA1DDE6}"/>
                </a:ext>
              </a:extLst>
            </p:cNvPr>
            <p:cNvSpPr/>
            <p:nvPr/>
          </p:nvSpPr>
          <p:spPr>
            <a:xfrm>
              <a:off x="8339811" y="4433544"/>
              <a:ext cx="137415" cy="137415"/>
            </a:xfrm>
            <a:prstGeom prst="ellipse">
              <a:avLst/>
            </a:prstGeom>
            <a:solidFill>
              <a:schemeClr val="accent1">
                <a:alpha val="73000"/>
              </a:schemeClr>
            </a:solidFill>
            <a:ln w="28575">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8" name="Group 77">
            <a:extLst>
              <a:ext uri="{FF2B5EF4-FFF2-40B4-BE49-F238E27FC236}">
                <a16:creationId xmlns:a16="http://schemas.microsoft.com/office/drawing/2014/main" id="{E29DDDCB-05EF-44BE-AC30-753F36EE4592}"/>
              </a:ext>
              <a:ext uri="{C183D7F6-B498-43B3-948B-1728B52AA6E4}">
                <adec:decorative xmlns:adec="http://schemas.microsoft.com/office/drawing/2017/decorative" val="1"/>
              </a:ext>
            </a:extLst>
          </p:cNvPr>
          <p:cNvGrpSpPr/>
          <p:nvPr/>
        </p:nvGrpSpPr>
        <p:grpSpPr>
          <a:xfrm>
            <a:off x="3361638" y="2363581"/>
            <a:ext cx="1216132" cy="174810"/>
            <a:chOff x="2391858" y="3859681"/>
            <a:chExt cx="955977" cy="137415"/>
          </a:xfrm>
        </p:grpSpPr>
        <p:sp>
          <p:nvSpPr>
            <p:cNvPr id="147" name="Oval 146">
              <a:extLst>
                <a:ext uri="{FF2B5EF4-FFF2-40B4-BE49-F238E27FC236}">
                  <a16:creationId xmlns:a16="http://schemas.microsoft.com/office/drawing/2014/main" id="{0F64C25A-5410-479F-9B68-AB07FDC35F87}"/>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8" name="Oval 147">
              <a:extLst>
                <a:ext uri="{FF2B5EF4-FFF2-40B4-BE49-F238E27FC236}">
                  <a16:creationId xmlns:a16="http://schemas.microsoft.com/office/drawing/2014/main" id="{C15F17AC-8134-40FB-AF7A-D42CCDED1834}"/>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9" name="Oval 148">
              <a:extLst>
                <a:ext uri="{FF2B5EF4-FFF2-40B4-BE49-F238E27FC236}">
                  <a16:creationId xmlns:a16="http://schemas.microsoft.com/office/drawing/2014/main" id="{5ACA6C4B-875D-4441-BFC8-E86E04FA1989}"/>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0" name="Oval 149">
              <a:extLst>
                <a:ext uri="{FF2B5EF4-FFF2-40B4-BE49-F238E27FC236}">
                  <a16:creationId xmlns:a16="http://schemas.microsoft.com/office/drawing/2014/main" id="{79A9EDA6-88E7-422F-9C36-DF6F07A56813}"/>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1" name="Oval 150">
              <a:extLst>
                <a:ext uri="{FF2B5EF4-FFF2-40B4-BE49-F238E27FC236}">
                  <a16:creationId xmlns:a16="http://schemas.microsoft.com/office/drawing/2014/main" id="{905239ED-A0AD-4EA0-8BCD-C69A1024B6A6}"/>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79" name="Group 78">
            <a:extLst>
              <a:ext uri="{FF2B5EF4-FFF2-40B4-BE49-F238E27FC236}">
                <a16:creationId xmlns:a16="http://schemas.microsoft.com/office/drawing/2014/main" id="{FEFAB518-19DF-496F-BE81-B2B0361CA956}"/>
              </a:ext>
              <a:ext uri="{C183D7F6-B498-43B3-948B-1728B52AA6E4}">
                <adec:decorative xmlns:adec="http://schemas.microsoft.com/office/drawing/2017/decorative" val="1"/>
              </a:ext>
            </a:extLst>
          </p:cNvPr>
          <p:cNvGrpSpPr/>
          <p:nvPr/>
        </p:nvGrpSpPr>
        <p:grpSpPr>
          <a:xfrm>
            <a:off x="3361638" y="3081876"/>
            <a:ext cx="1216132" cy="174810"/>
            <a:chOff x="2391858" y="3859681"/>
            <a:chExt cx="955977" cy="137415"/>
          </a:xfrm>
        </p:grpSpPr>
        <p:sp>
          <p:nvSpPr>
            <p:cNvPr id="142" name="Oval 141">
              <a:extLst>
                <a:ext uri="{FF2B5EF4-FFF2-40B4-BE49-F238E27FC236}">
                  <a16:creationId xmlns:a16="http://schemas.microsoft.com/office/drawing/2014/main" id="{36D87B05-1B70-419B-83DE-EB4EBCD5B606}"/>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Oval 142">
              <a:extLst>
                <a:ext uri="{FF2B5EF4-FFF2-40B4-BE49-F238E27FC236}">
                  <a16:creationId xmlns:a16="http://schemas.microsoft.com/office/drawing/2014/main" id="{2AA9DC6F-A9B7-442C-9666-3AF30F41F791}"/>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Oval 143">
              <a:extLst>
                <a:ext uri="{FF2B5EF4-FFF2-40B4-BE49-F238E27FC236}">
                  <a16:creationId xmlns:a16="http://schemas.microsoft.com/office/drawing/2014/main" id="{82F4096E-81A3-4053-B039-3F9AB1E76092}"/>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5" name="Oval 144">
              <a:extLst>
                <a:ext uri="{FF2B5EF4-FFF2-40B4-BE49-F238E27FC236}">
                  <a16:creationId xmlns:a16="http://schemas.microsoft.com/office/drawing/2014/main" id="{DC8D7194-F8DB-419B-A902-B44BE0C2A42C}"/>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Oval 145">
              <a:extLst>
                <a:ext uri="{FF2B5EF4-FFF2-40B4-BE49-F238E27FC236}">
                  <a16:creationId xmlns:a16="http://schemas.microsoft.com/office/drawing/2014/main" id="{8CF7F4CC-7195-466C-BD4C-890C70CBF3A0}"/>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0" name="Group 79">
            <a:extLst>
              <a:ext uri="{FF2B5EF4-FFF2-40B4-BE49-F238E27FC236}">
                <a16:creationId xmlns:a16="http://schemas.microsoft.com/office/drawing/2014/main" id="{4F587520-984D-43CC-8984-C88820444D61}"/>
              </a:ext>
              <a:ext uri="{C183D7F6-B498-43B3-948B-1728B52AA6E4}">
                <adec:decorative xmlns:adec="http://schemas.microsoft.com/office/drawing/2017/decorative" val="1"/>
              </a:ext>
            </a:extLst>
          </p:cNvPr>
          <p:cNvGrpSpPr/>
          <p:nvPr/>
        </p:nvGrpSpPr>
        <p:grpSpPr>
          <a:xfrm>
            <a:off x="3361638" y="3809452"/>
            <a:ext cx="1216132" cy="174810"/>
            <a:chOff x="2391858" y="3859681"/>
            <a:chExt cx="955977" cy="137415"/>
          </a:xfrm>
        </p:grpSpPr>
        <p:sp>
          <p:nvSpPr>
            <p:cNvPr id="137" name="Oval 136">
              <a:extLst>
                <a:ext uri="{FF2B5EF4-FFF2-40B4-BE49-F238E27FC236}">
                  <a16:creationId xmlns:a16="http://schemas.microsoft.com/office/drawing/2014/main" id="{DC745926-E917-4BC6-A9AC-938A2534099B}"/>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8" name="Oval 137">
              <a:extLst>
                <a:ext uri="{FF2B5EF4-FFF2-40B4-BE49-F238E27FC236}">
                  <a16:creationId xmlns:a16="http://schemas.microsoft.com/office/drawing/2014/main" id="{5051B6DA-6A02-492E-96E6-CA265C2A3897}"/>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Oval 138">
              <a:extLst>
                <a:ext uri="{FF2B5EF4-FFF2-40B4-BE49-F238E27FC236}">
                  <a16:creationId xmlns:a16="http://schemas.microsoft.com/office/drawing/2014/main" id="{E4E62532-51DE-4F21-B6E5-912CC6BE8E89}"/>
                </a:ext>
              </a:extLst>
            </p:cNvPr>
            <p:cNvSpPr/>
            <p:nvPr/>
          </p:nvSpPr>
          <p:spPr>
            <a:xfrm>
              <a:off x="280114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0" name="Oval 139">
              <a:extLst>
                <a:ext uri="{FF2B5EF4-FFF2-40B4-BE49-F238E27FC236}">
                  <a16:creationId xmlns:a16="http://schemas.microsoft.com/office/drawing/2014/main" id="{D5C9E030-F856-4F1A-9411-EBC21B4E7DBC}"/>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1" name="Oval 140">
              <a:extLst>
                <a:ext uri="{FF2B5EF4-FFF2-40B4-BE49-F238E27FC236}">
                  <a16:creationId xmlns:a16="http://schemas.microsoft.com/office/drawing/2014/main" id="{642BB26B-9F60-4837-97FE-BCDE869B7663}"/>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E76CAE2A-85EE-43F2-BCF5-85B34C19E29E}"/>
              </a:ext>
              <a:ext uri="{C183D7F6-B498-43B3-948B-1728B52AA6E4}">
                <adec:decorative xmlns:adec="http://schemas.microsoft.com/office/drawing/2017/decorative" val="1"/>
              </a:ext>
            </a:extLst>
          </p:cNvPr>
          <p:cNvGrpSpPr/>
          <p:nvPr/>
        </p:nvGrpSpPr>
        <p:grpSpPr>
          <a:xfrm>
            <a:off x="3361638" y="4532492"/>
            <a:ext cx="1216132" cy="174810"/>
            <a:chOff x="2391858" y="3859681"/>
            <a:chExt cx="955977" cy="137415"/>
          </a:xfrm>
        </p:grpSpPr>
        <p:sp>
          <p:nvSpPr>
            <p:cNvPr id="132" name="Oval 131">
              <a:extLst>
                <a:ext uri="{FF2B5EF4-FFF2-40B4-BE49-F238E27FC236}">
                  <a16:creationId xmlns:a16="http://schemas.microsoft.com/office/drawing/2014/main" id="{D2CCD09E-F1CE-456F-92F7-FC66CEE9993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3" name="Oval 132">
              <a:extLst>
                <a:ext uri="{FF2B5EF4-FFF2-40B4-BE49-F238E27FC236}">
                  <a16:creationId xmlns:a16="http://schemas.microsoft.com/office/drawing/2014/main" id="{CA46147D-BACB-436E-A50A-36BAF6B530F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4" name="Oval 133">
              <a:extLst>
                <a:ext uri="{FF2B5EF4-FFF2-40B4-BE49-F238E27FC236}">
                  <a16:creationId xmlns:a16="http://schemas.microsoft.com/office/drawing/2014/main" id="{A18F2ECA-BAAD-4D46-BD17-60939A844C8B}"/>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Oval 134">
              <a:extLst>
                <a:ext uri="{FF2B5EF4-FFF2-40B4-BE49-F238E27FC236}">
                  <a16:creationId xmlns:a16="http://schemas.microsoft.com/office/drawing/2014/main" id="{374909C2-8369-4A26-ABFF-DF8758F54D75}"/>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Oval 135">
              <a:extLst>
                <a:ext uri="{FF2B5EF4-FFF2-40B4-BE49-F238E27FC236}">
                  <a16:creationId xmlns:a16="http://schemas.microsoft.com/office/drawing/2014/main" id="{DE1C4203-E154-448F-A33C-A3D067EE445F}"/>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2" name="Group 81">
            <a:extLst>
              <a:ext uri="{FF2B5EF4-FFF2-40B4-BE49-F238E27FC236}">
                <a16:creationId xmlns:a16="http://schemas.microsoft.com/office/drawing/2014/main" id="{BBFD5BB1-0762-416A-97D5-33A727ACE145}"/>
              </a:ext>
              <a:ext uri="{C183D7F6-B498-43B3-948B-1728B52AA6E4}">
                <adec:decorative xmlns:adec="http://schemas.microsoft.com/office/drawing/2017/decorative" val="1"/>
              </a:ext>
            </a:extLst>
          </p:cNvPr>
          <p:cNvGrpSpPr/>
          <p:nvPr/>
        </p:nvGrpSpPr>
        <p:grpSpPr>
          <a:xfrm>
            <a:off x="5491677" y="2363581"/>
            <a:ext cx="1216132" cy="2343721"/>
            <a:chOff x="4096109" y="3859681"/>
            <a:chExt cx="955977" cy="1842352"/>
          </a:xfrm>
        </p:grpSpPr>
        <p:grpSp>
          <p:nvGrpSpPr>
            <p:cNvPr id="108" name="Group 107">
              <a:extLst>
                <a:ext uri="{FF2B5EF4-FFF2-40B4-BE49-F238E27FC236}">
                  <a16:creationId xmlns:a16="http://schemas.microsoft.com/office/drawing/2014/main" id="{99CBF493-9CD5-4135-8D96-CBB1D980377E}"/>
                </a:ext>
              </a:extLst>
            </p:cNvPr>
            <p:cNvGrpSpPr/>
            <p:nvPr/>
          </p:nvGrpSpPr>
          <p:grpSpPr>
            <a:xfrm>
              <a:off x="4096109" y="3859681"/>
              <a:ext cx="955977" cy="137415"/>
              <a:chOff x="2391858" y="3859681"/>
              <a:chExt cx="955977" cy="137415"/>
            </a:xfrm>
          </p:grpSpPr>
          <p:sp>
            <p:nvSpPr>
              <p:cNvPr id="127" name="Oval 126">
                <a:extLst>
                  <a:ext uri="{FF2B5EF4-FFF2-40B4-BE49-F238E27FC236}">
                    <a16:creationId xmlns:a16="http://schemas.microsoft.com/office/drawing/2014/main" id="{3E0FA79F-42FF-417C-874A-2F7F5092F0C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Oval 127">
                <a:extLst>
                  <a:ext uri="{FF2B5EF4-FFF2-40B4-BE49-F238E27FC236}">
                    <a16:creationId xmlns:a16="http://schemas.microsoft.com/office/drawing/2014/main" id="{49398133-E3B4-46CE-849B-2D392C0988D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Oval 128">
                <a:extLst>
                  <a:ext uri="{FF2B5EF4-FFF2-40B4-BE49-F238E27FC236}">
                    <a16:creationId xmlns:a16="http://schemas.microsoft.com/office/drawing/2014/main" id="{15F6FC21-0A6B-4D52-AAA5-879B53AA1BDF}"/>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Oval 129">
                <a:extLst>
                  <a:ext uri="{FF2B5EF4-FFF2-40B4-BE49-F238E27FC236}">
                    <a16:creationId xmlns:a16="http://schemas.microsoft.com/office/drawing/2014/main" id="{60A76978-2DBF-4FB9-9517-93B2872F4E59}"/>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1" name="Oval 130">
                <a:extLst>
                  <a:ext uri="{FF2B5EF4-FFF2-40B4-BE49-F238E27FC236}">
                    <a16:creationId xmlns:a16="http://schemas.microsoft.com/office/drawing/2014/main" id="{A92ADC1A-577A-4F9D-99F9-233A3DB79FC1}"/>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9" name="Group 108">
              <a:extLst>
                <a:ext uri="{FF2B5EF4-FFF2-40B4-BE49-F238E27FC236}">
                  <a16:creationId xmlns:a16="http://schemas.microsoft.com/office/drawing/2014/main" id="{32C2F2CB-32DE-4A61-99C3-6F72452FDE29}"/>
                </a:ext>
              </a:extLst>
            </p:cNvPr>
            <p:cNvGrpSpPr/>
            <p:nvPr/>
          </p:nvGrpSpPr>
          <p:grpSpPr>
            <a:xfrm>
              <a:off x="4096109" y="4424318"/>
              <a:ext cx="955977" cy="137415"/>
              <a:chOff x="2391858" y="3859681"/>
              <a:chExt cx="955977" cy="137415"/>
            </a:xfrm>
          </p:grpSpPr>
          <p:sp>
            <p:nvSpPr>
              <p:cNvPr id="122" name="Oval 121">
                <a:extLst>
                  <a:ext uri="{FF2B5EF4-FFF2-40B4-BE49-F238E27FC236}">
                    <a16:creationId xmlns:a16="http://schemas.microsoft.com/office/drawing/2014/main" id="{CE61A4F4-2123-440E-B167-4B6F59FDC7D4}"/>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Oval 122">
                <a:extLst>
                  <a:ext uri="{FF2B5EF4-FFF2-40B4-BE49-F238E27FC236}">
                    <a16:creationId xmlns:a16="http://schemas.microsoft.com/office/drawing/2014/main" id="{464A318C-4808-415D-8D21-1029EDBE596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Oval 123">
                <a:extLst>
                  <a:ext uri="{FF2B5EF4-FFF2-40B4-BE49-F238E27FC236}">
                    <a16:creationId xmlns:a16="http://schemas.microsoft.com/office/drawing/2014/main" id="{F27890A3-50B0-4B1A-8C2D-8BC8ABA0829A}"/>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Oval 124">
                <a:extLst>
                  <a:ext uri="{FF2B5EF4-FFF2-40B4-BE49-F238E27FC236}">
                    <a16:creationId xmlns:a16="http://schemas.microsoft.com/office/drawing/2014/main" id="{C28D782F-6DA2-48B8-A9A6-10067EE0EDD0}"/>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Oval 125">
                <a:extLst>
                  <a:ext uri="{FF2B5EF4-FFF2-40B4-BE49-F238E27FC236}">
                    <a16:creationId xmlns:a16="http://schemas.microsoft.com/office/drawing/2014/main" id="{53F0E53D-04EA-43FE-A9A2-7224B062B98A}"/>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0" name="Group 109">
              <a:extLst>
                <a:ext uri="{FF2B5EF4-FFF2-40B4-BE49-F238E27FC236}">
                  <a16:creationId xmlns:a16="http://schemas.microsoft.com/office/drawing/2014/main" id="{C19B90EE-9C71-4860-AD40-0A2EBA42BD21}"/>
                </a:ext>
              </a:extLst>
            </p:cNvPr>
            <p:cNvGrpSpPr/>
            <p:nvPr/>
          </p:nvGrpSpPr>
          <p:grpSpPr>
            <a:xfrm>
              <a:off x="4096109" y="4996251"/>
              <a:ext cx="955977" cy="137415"/>
              <a:chOff x="2391858" y="3859681"/>
              <a:chExt cx="955977" cy="137415"/>
            </a:xfrm>
          </p:grpSpPr>
          <p:sp>
            <p:nvSpPr>
              <p:cNvPr id="117" name="Oval 116">
                <a:extLst>
                  <a:ext uri="{FF2B5EF4-FFF2-40B4-BE49-F238E27FC236}">
                    <a16:creationId xmlns:a16="http://schemas.microsoft.com/office/drawing/2014/main" id="{5B3A3932-03B2-48D1-B208-3E2AF0263406}"/>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Oval 117">
                <a:extLst>
                  <a:ext uri="{FF2B5EF4-FFF2-40B4-BE49-F238E27FC236}">
                    <a16:creationId xmlns:a16="http://schemas.microsoft.com/office/drawing/2014/main" id="{3DECD5D4-22D4-405B-90E8-2492D6B0AD4D}"/>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Oval 118">
                <a:extLst>
                  <a:ext uri="{FF2B5EF4-FFF2-40B4-BE49-F238E27FC236}">
                    <a16:creationId xmlns:a16="http://schemas.microsoft.com/office/drawing/2014/main" id="{5B06D7D8-9332-4686-8B8E-F77F39C83F29}"/>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Oval 119">
                <a:extLst>
                  <a:ext uri="{FF2B5EF4-FFF2-40B4-BE49-F238E27FC236}">
                    <a16:creationId xmlns:a16="http://schemas.microsoft.com/office/drawing/2014/main" id="{E1CF87CC-15B4-4A08-9CBC-6C221ED84554}"/>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Oval 120">
                <a:extLst>
                  <a:ext uri="{FF2B5EF4-FFF2-40B4-BE49-F238E27FC236}">
                    <a16:creationId xmlns:a16="http://schemas.microsoft.com/office/drawing/2014/main" id="{3AB43D97-F70A-4E03-B9D7-51E3EB42AA67}"/>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1" name="Group 110">
              <a:extLst>
                <a:ext uri="{FF2B5EF4-FFF2-40B4-BE49-F238E27FC236}">
                  <a16:creationId xmlns:a16="http://schemas.microsoft.com/office/drawing/2014/main" id="{A2794A44-DBBF-46BE-B323-A1122779D187}"/>
                </a:ext>
              </a:extLst>
            </p:cNvPr>
            <p:cNvGrpSpPr/>
            <p:nvPr/>
          </p:nvGrpSpPr>
          <p:grpSpPr>
            <a:xfrm>
              <a:off x="4096109" y="5564618"/>
              <a:ext cx="955977" cy="137415"/>
              <a:chOff x="2391858" y="3859681"/>
              <a:chExt cx="955977" cy="137415"/>
            </a:xfrm>
          </p:grpSpPr>
          <p:sp>
            <p:nvSpPr>
              <p:cNvPr id="112" name="Oval 111">
                <a:extLst>
                  <a:ext uri="{FF2B5EF4-FFF2-40B4-BE49-F238E27FC236}">
                    <a16:creationId xmlns:a16="http://schemas.microsoft.com/office/drawing/2014/main" id="{DA55A4E1-9A04-4D57-B909-DAA306EAED12}"/>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Oval 112">
                <a:extLst>
                  <a:ext uri="{FF2B5EF4-FFF2-40B4-BE49-F238E27FC236}">
                    <a16:creationId xmlns:a16="http://schemas.microsoft.com/office/drawing/2014/main" id="{9C38D35F-6150-4D83-9A89-6971501AE9A3}"/>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Oval 113">
                <a:extLst>
                  <a:ext uri="{FF2B5EF4-FFF2-40B4-BE49-F238E27FC236}">
                    <a16:creationId xmlns:a16="http://schemas.microsoft.com/office/drawing/2014/main" id="{E56F0E8E-A234-497D-9CD9-356D3976940C}"/>
                  </a:ext>
                </a:extLst>
              </p:cNvPr>
              <p:cNvSpPr/>
              <p:nvPr/>
            </p:nvSpPr>
            <p:spPr>
              <a:xfrm>
                <a:off x="280114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Oval 114">
                <a:extLst>
                  <a:ext uri="{FF2B5EF4-FFF2-40B4-BE49-F238E27FC236}">
                    <a16:creationId xmlns:a16="http://schemas.microsoft.com/office/drawing/2014/main" id="{F52A2BA4-6873-4571-B483-457D102FF9E4}"/>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Oval 115">
                <a:extLst>
                  <a:ext uri="{FF2B5EF4-FFF2-40B4-BE49-F238E27FC236}">
                    <a16:creationId xmlns:a16="http://schemas.microsoft.com/office/drawing/2014/main" id="{21307D8B-4EE7-4806-B4C4-6A94C8B7D55A}"/>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83" name="Group 82">
            <a:extLst>
              <a:ext uri="{FF2B5EF4-FFF2-40B4-BE49-F238E27FC236}">
                <a16:creationId xmlns:a16="http://schemas.microsoft.com/office/drawing/2014/main" id="{DE5ADFCD-7F99-4EA3-A753-F4387AD5347E}"/>
              </a:ext>
              <a:ext uri="{C183D7F6-B498-43B3-948B-1728B52AA6E4}">
                <adec:decorative xmlns:adec="http://schemas.microsoft.com/office/drawing/2017/decorative" val="1"/>
              </a:ext>
            </a:extLst>
          </p:cNvPr>
          <p:cNvGrpSpPr/>
          <p:nvPr/>
        </p:nvGrpSpPr>
        <p:grpSpPr>
          <a:xfrm>
            <a:off x="7621713" y="2363581"/>
            <a:ext cx="1216132" cy="2343721"/>
            <a:chOff x="5808224" y="3859681"/>
            <a:chExt cx="955977" cy="1842352"/>
          </a:xfrm>
        </p:grpSpPr>
        <p:grpSp>
          <p:nvGrpSpPr>
            <p:cNvPr id="84" name="Group 83">
              <a:extLst>
                <a:ext uri="{FF2B5EF4-FFF2-40B4-BE49-F238E27FC236}">
                  <a16:creationId xmlns:a16="http://schemas.microsoft.com/office/drawing/2014/main" id="{0BAA5B7B-1FB8-41C2-9E9E-5A32BB490B3E}"/>
                </a:ext>
              </a:extLst>
            </p:cNvPr>
            <p:cNvGrpSpPr/>
            <p:nvPr/>
          </p:nvGrpSpPr>
          <p:grpSpPr>
            <a:xfrm>
              <a:off x="5808224" y="3859681"/>
              <a:ext cx="955977" cy="137415"/>
              <a:chOff x="2391858" y="3859681"/>
              <a:chExt cx="955977" cy="137415"/>
            </a:xfrm>
          </p:grpSpPr>
          <p:sp>
            <p:nvSpPr>
              <p:cNvPr id="103" name="Oval 102">
                <a:extLst>
                  <a:ext uri="{FF2B5EF4-FFF2-40B4-BE49-F238E27FC236}">
                    <a16:creationId xmlns:a16="http://schemas.microsoft.com/office/drawing/2014/main" id="{A3288AB8-273C-457A-B714-85432FE0BB86}"/>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Oval 103">
                <a:extLst>
                  <a:ext uri="{FF2B5EF4-FFF2-40B4-BE49-F238E27FC236}">
                    <a16:creationId xmlns:a16="http://schemas.microsoft.com/office/drawing/2014/main" id="{AEDE8AD7-7867-4BDA-897C-61909A39A52F}"/>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Oval 104">
                <a:extLst>
                  <a:ext uri="{FF2B5EF4-FFF2-40B4-BE49-F238E27FC236}">
                    <a16:creationId xmlns:a16="http://schemas.microsoft.com/office/drawing/2014/main" id="{919D8ECD-8777-4384-9A56-4CF4DF13B751}"/>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Oval 105">
                <a:extLst>
                  <a:ext uri="{FF2B5EF4-FFF2-40B4-BE49-F238E27FC236}">
                    <a16:creationId xmlns:a16="http://schemas.microsoft.com/office/drawing/2014/main" id="{6B3B7BFE-1BFA-4C65-9344-F89249241361}"/>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Oval 106">
                <a:extLst>
                  <a:ext uri="{FF2B5EF4-FFF2-40B4-BE49-F238E27FC236}">
                    <a16:creationId xmlns:a16="http://schemas.microsoft.com/office/drawing/2014/main" id="{94C1DBB0-C9DF-4557-B89C-77B912DCB6EC}"/>
                  </a:ext>
                </a:extLst>
              </p:cNvPr>
              <p:cNvSpPr/>
              <p:nvPr/>
            </p:nvSpPr>
            <p:spPr>
              <a:xfrm>
                <a:off x="321042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5" name="Group 84">
              <a:extLst>
                <a:ext uri="{FF2B5EF4-FFF2-40B4-BE49-F238E27FC236}">
                  <a16:creationId xmlns:a16="http://schemas.microsoft.com/office/drawing/2014/main" id="{A68D8D85-2445-4FA2-8D26-0A22A70A26B4}"/>
                </a:ext>
              </a:extLst>
            </p:cNvPr>
            <p:cNvGrpSpPr/>
            <p:nvPr/>
          </p:nvGrpSpPr>
          <p:grpSpPr>
            <a:xfrm>
              <a:off x="5808224" y="4424318"/>
              <a:ext cx="955977" cy="137415"/>
              <a:chOff x="2391858" y="3859681"/>
              <a:chExt cx="955977" cy="137415"/>
            </a:xfrm>
          </p:grpSpPr>
          <p:sp>
            <p:nvSpPr>
              <p:cNvPr id="98" name="Oval 97">
                <a:extLst>
                  <a:ext uri="{FF2B5EF4-FFF2-40B4-BE49-F238E27FC236}">
                    <a16:creationId xmlns:a16="http://schemas.microsoft.com/office/drawing/2014/main" id="{05F2449C-27B8-49B9-8E9C-ECF74FDAB0BC}"/>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Oval 98">
                <a:extLst>
                  <a:ext uri="{FF2B5EF4-FFF2-40B4-BE49-F238E27FC236}">
                    <a16:creationId xmlns:a16="http://schemas.microsoft.com/office/drawing/2014/main" id="{0C81C01C-A947-411E-BBA4-600F6290CCBA}"/>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Oval 99">
                <a:extLst>
                  <a:ext uri="{FF2B5EF4-FFF2-40B4-BE49-F238E27FC236}">
                    <a16:creationId xmlns:a16="http://schemas.microsoft.com/office/drawing/2014/main" id="{C106DA0B-491A-4D51-BABF-130E696B5D4B}"/>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100">
                <a:extLst>
                  <a:ext uri="{FF2B5EF4-FFF2-40B4-BE49-F238E27FC236}">
                    <a16:creationId xmlns:a16="http://schemas.microsoft.com/office/drawing/2014/main" id="{133A15A0-50FD-4D3F-8EAA-545D7C3F7180}"/>
                  </a:ext>
                </a:extLst>
              </p:cNvPr>
              <p:cNvSpPr/>
              <p:nvPr/>
            </p:nvSpPr>
            <p:spPr>
              <a:xfrm>
                <a:off x="3005781"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Oval 101">
                <a:extLst>
                  <a:ext uri="{FF2B5EF4-FFF2-40B4-BE49-F238E27FC236}">
                    <a16:creationId xmlns:a16="http://schemas.microsoft.com/office/drawing/2014/main" id="{27184517-854F-41BD-B500-001C9F57029D}"/>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6" name="Group 85">
              <a:extLst>
                <a:ext uri="{FF2B5EF4-FFF2-40B4-BE49-F238E27FC236}">
                  <a16:creationId xmlns:a16="http://schemas.microsoft.com/office/drawing/2014/main" id="{AEF228EB-8D9D-4C92-BF09-82B961805C75}"/>
                </a:ext>
              </a:extLst>
            </p:cNvPr>
            <p:cNvGrpSpPr/>
            <p:nvPr/>
          </p:nvGrpSpPr>
          <p:grpSpPr>
            <a:xfrm>
              <a:off x="5808224" y="4996251"/>
              <a:ext cx="955977" cy="137415"/>
              <a:chOff x="2391858" y="3859681"/>
              <a:chExt cx="955977" cy="137415"/>
            </a:xfrm>
          </p:grpSpPr>
          <p:sp>
            <p:nvSpPr>
              <p:cNvPr id="93" name="Oval 92">
                <a:extLst>
                  <a:ext uri="{FF2B5EF4-FFF2-40B4-BE49-F238E27FC236}">
                    <a16:creationId xmlns:a16="http://schemas.microsoft.com/office/drawing/2014/main" id="{F7780A7F-AC23-4CE8-9328-0970B543AFA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93">
                <a:extLst>
                  <a:ext uri="{FF2B5EF4-FFF2-40B4-BE49-F238E27FC236}">
                    <a16:creationId xmlns:a16="http://schemas.microsoft.com/office/drawing/2014/main" id="{E37C3F8D-CC78-4E3F-BCC3-79B929365617}"/>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Oval 94">
                <a:extLst>
                  <a:ext uri="{FF2B5EF4-FFF2-40B4-BE49-F238E27FC236}">
                    <a16:creationId xmlns:a16="http://schemas.microsoft.com/office/drawing/2014/main" id="{8FF06C62-B722-4035-BF6C-A75F2E952DEF}"/>
                  </a:ext>
                </a:extLst>
              </p:cNvPr>
              <p:cNvSpPr/>
              <p:nvPr/>
            </p:nvSpPr>
            <p:spPr>
              <a:xfrm>
                <a:off x="2801140"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Oval 95">
                <a:extLst>
                  <a:ext uri="{FF2B5EF4-FFF2-40B4-BE49-F238E27FC236}">
                    <a16:creationId xmlns:a16="http://schemas.microsoft.com/office/drawing/2014/main" id="{E6F3FCC0-744E-42E3-9C56-2677DA412C05}"/>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Oval 96">
                <a:extLst>
                  <a:ext uri="{FF2B5EF4-FFF2-40B4-BE49-F238E27FC236}">
                    <a16:creationId xmlns:a16="http://schemas.microsoft.com/office/drawing/2014/main" id="{97E8DE7A-E83A-4438-B295-4D7B713CCCE8}"/>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7" name="Group 86">
              <a:extLst>
                <a:ext uri="{FF2B5EF4-FFF2-40B4-BE49-F238E27FC236}">
                  <a16:creationId xmlns:a16="http://schemas.microsoft.com/office/drawing/2014/main" id="{E4D0107C-F4EA-4901-8C0B-983DFF414770}"/>
                </a:ext>
              </a:extLst>
            </p:cNvPr>
            <p:cNvGrpSpPr/>
            <p:nvPr/>
          </p:nvGrpSpPr>
          <p:grpSpPr>
            <a:xfrm>
              <a:off x="5808224" y="5564618"/>
              <a:ext cx="955977" cy="137415"/>
              <a:chOff x="2391858" y="3859681"/>
              <a:chExt cx="955977" cy="137415"/>
            </a:xfrm>
          </p:grpSpPr>
          <p:sp>
            <p:nvSpPr>
              <p:cNvPr id="88" name="Oval 87">
                <a:extLst>
                  <a:ext uri="{FF2B5EF4-FFF2-40B4-BE49-F238E27FC236}">
                    <a16:creationId xmlns:a16="http://schemas.microsoft.com/office/drawing/2014/main" id="{2F713837-D0B7-491A-B821-129141DC27A3}"/>
                  </a:ext>
                </a:extLst>
              </p:cNvPr>
              <p:cNvSpPr/>
              <p:nvPr/>
            </p:nvSpPr>
            <p:spPr>
              <a:xfrm>
                <a:off x="2391858"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Oval 88">
                <a:extLst>
                  <a:ext uri="{FF2B5EF4-FFF2-40B4-BE49-F238E27FC236}">
                    <a16:creationId xmlns:a16="http://schemas.microsoft.com/office/drawing/2014/main" id="{0342F4EF-4F2C-4006-A37C-92FE699FDB34}"/>
                  </a:ext>
                </a:extLst>
              </p:cNvPr>
              <p:cNvSpPr/>
              <p:nvPr/>
            </p:nvSpPr>
            <p:spPr>
              <a:xfrm>
                <a:off x="2596499" y="3859681"/>
                <a:ext cx="137415" cy="137415"/>
              </a:xfrm>
              <a:prstGeom prst="ellipse">
                <a:avLst/>
              </a:prstGeom>
              <a:solidFill>
                <a:schemeClr val="accent1">
                  <a:alpha val="73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Oval 89">
                <a:extLst>
                  <a:ext uri="{FF2B5EF4-FFF2-40B4-BE49-F238E27FC236}">
                    <a16:creationId xmlns:a16="http://schemas.microsoft.com/office/drawing/2014/main" id="{C89FA8E5-0EF1-4C25-A0D4-AE6A2E65F6F0}"/>
                  </a:ext>
                </a:extLst>
              </p:cNvPr>
              <p:cNvSpPr/>
              <p:nvPr/>
            </p:nvSpPr>
            <p:spPr>
              <a:xfrm>
                <a:off x="280114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Oval 90">
                <a:extLst>
                  <a:ext uri="{FF2B5EF4-FFF2-40B4-BE49-F238E27FC236}">
                    <a16:creationId xmlns:a16="http://schemas.microsoft.com/office/drawing/2014/main" id="{73E585D1-A111-440D-BB9E-026F87532AB7}"/>
                  </a:ext>
                </a:extLst>
              </p:cNvPr>
              <p:cNvSpPr/>
              <p:nvPr/>
            </p:nvSpPr>
            <p:spPr>
              <a:xfrm>
                <a:off x="3005781"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BA6409FF-0F2F-4A67-A8D7-B5DAFAF24152}"/>
                  </a:ext>
                </a:extLst>
              </p:cNvPr>
              <p:cNvSpPr/>
              <p:nvPr/>
            </p:nvSpPr>
            <p:spPr>
              <a:xfrm>
                <a:off x="3210420" y="3859681"/>
                <a:ext cx="137415" cy="137415"/>
              </a:xfrm>
              <a:prstGeom prst="ellipse">
                <a:avLst/>
              </a:prstGeom>
              <a:solidFill>
                <a:schemeClr val="accent1">
                  <a:alpha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168" name="TextBox 167">
            <a:extLst>
              <a:ext uri="{FF2B5EF4-FFF2-40B4-BE49-F238E27FC236}">
                <a16:creationId xmlns:a16="http://schemas.microsoft.com/office/drawing/2014/main" id="{0BCBFDC7-90E6-43D3-9814-3E550C42DC1E}"/>
              </a:ext>
            </a:extLst>
          </p:cNvPr>
          <p:cNvSpPr txBox="1"/>
          <p:nvPr/>
        </p:nvSpPr>
        <p:spPr>
          <a:xfrm>
            <a:off x="838200" y="5263977"/>
            <a:ext cx="10515600" cy="738664"/>
          </a:xfrm>
          <a:prstGeom prst="rect">
            <a:avLst/>
          </a:prstGeom>
          <a:noFill/>
        </p:spPr>
        <p:txBody>
          <a:bodyPr wrap="square" lIns="0" tIns="0" rIns="0" bIns="0" rtlCol="0">
            <a:spAutoFit/>
          </a:bodyPr>
          <a:lstStyle/>
          <a:p>
            <a:pPr algn="ctr"/>
            <a:r>
              <a:rPr lang="en-US" sz="1600" dirty="0"/>
              <a:t>Lorem ipsum dolor sit amet, consectetur adipiscing elit. Morbi condimentum euismod elit eu viverra. Etiam cursus nec lacus nec rhoncus. Pellentesque ac hendrerit enim. Fusce id odio et erat tincidunt sodales at a elit. Nulla facilisi. Praesent mattis consectetur eros, ac fringilla mi auctor vitae. </a:t>
            </a:r>
          </a:p>
        </p:txBody>
      </p:sp>
      <p:sp>
        <p:nvSpPr>
          <p:cNvPr id="169" name="Slide Number Placeholder 5">
            <a:extLst>
              <a:ext uri="{FF2B5EF4-FFF2-40B4-BE49-F238E27FC236}">
                <a16:creationId xmlns:a16="http://schemas.microsoft.com/office/drawing/2014/main" id="{28C0672B-045B-4802-91F9-63C49EF85D4E}"/>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17</a:t>
            </a:fld>
            <a:endParaRPr lang="en-US" sz="1200" dirty="0">
              <a:solidFill>
                <a:schemeClr val="bg1"/>
              </a:solidFill>
            </a:endParaRPr>
          </a:p>
        </p:txBody>
      </p:sp>
    </p:spTree>
    <p:extLst>
      <p:ext uri="{BB962C8B-B14F-4D97-AF65-F5344CB8AC3E}">
        <p14:creationId xmlns:p14="http://schemas.microsoft.com/office/powerpoint/2010/main" val="31761366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0ACFF-56C3-4453-9BAD-A02FE717F83E}" type="datetimeFigureOut">
              <a:rPr lang="en-US" smtClean="0"/>
              <a:pPr/>
              <a:t>1/15/2021</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18</a:t>
            </a:fld>
            <a:endParaRPr lang="en-US" dirty="0"/>
          </a:p>
        </p:txBody>
      </p:sp>
      <p:sp>
        <p:nvSpPr>
          <p:cNvPr id="5" name="Title 4" hidden="1">
            <a:extLst>
              <a:ext uri="{FF2B5EF4-FFF2-40B4-BE49-F238E27FC236}">
                <a16:creationId xmlns:a16="http://schemas.microsoft.com/office/drawing/2014/main" id="{5B664BA7-9B42-4B7A-A90E-F041269601F0}"/>
              </a:ext>
            </a:extLst>
          </p:cNvPr>
          <p:cNvSpPr>
            <a:spLocks noGrp="1"/>
          </p:cNvSpPr>
          <p:nvPr>
            <p:ph type="title" idx="4294967295"/>
          </p:nvPr>
        </p:nvSpPr>
        <p:spPr>
          <a:xfrm>
            <a:off x="0" y="365125"/>
            <a:ext cx="10515600" cy="1325563"/>
          </a:xfrm>
        </p:spPr>
        <p:txBody>
          <a:bodyPr/>
          <a:lstStyle/>
          <a:p>
            <a:r>
              <a:rPr lang="en-US" dirty="0"/>
              <a:t>Balanced scorecard slide 8</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BALANCED </a:t>
            </a:r>
            <a:r>
              <a:rPr lang="en-US" sz="3200" dirty="0">
                <a:latin typeface="+mj-lt"/>
              </a:rPr>
              <a:t>SCORECARD</a:t>
            </a:r>
            <a:endParaRPr lang="en-US" sz="3600" dirty="0">
              <a:latin typeface="+mj-lt"/>
            </a:endParaRPr>
          </a:p>
        </p:txBody>
      </p:sp>
      <p:sp>
        <p:nvSpPr>
          <p:cNvPr id="37" name="Freeform 5">
            <a:extLst>
              <a:ext uri="{FF2B5EF4-FFF2-40B4-BE49-F238E27FC236}">
                <a16:creationId xmlns:a16="http://schemas.microsoft.com/office/drawing/2014/main" id="{1668D5A2-EF9D-4989-B9DD-E4070CBD9C20}"/>
              </a:ext>
              <a:ext uri="{C183D7F6-B498-43B3-948B-1728B52AA6E4}">
                <adec:decorative xmlns:adec="http://schemas.microsoft.com/office/drawing/2017/decorative" val="1"/>
              </a:ext>
            </a:extLst>
          </p:cNvPr>
          <p:cNvSpPr>
            <a:spLocks/>
          </p:cNvSpPr>
          <p:nvPr/>
        </p:nvSpPr>
        <p:spPr bwMode="auto">
          <a:xfrm>
            <a:off x="430155" y="1355605"/>
            <a:ext cx="6228420" cy="4461503"/>
          </a:xfrm>
          <a:custGeom>
            <a:avLst/>
            <a:gdLst>
              <a:gd name="T0" fmla="*/ 406 w 2747"/>
              <a:gd name="T1" fmla="*/ 1820 h 1968"/>
              <a:gd name="T2" fmla="*/ 679 w 2747"/>
              <a:gd name="T3" fmla="*/ 1968 h 1968"/>
              <a:gd name="T4" fmla="*/ 852 w 2747"/>
              <a:gd name="T5" fmla="*/ 1919 h 1968"/>
              <a:gd name="T6" fmla="*/ 971 w 2747"/>
              <a:gd name="T7" fmla="*/ 1941 h 1968"/>
              <a:gd name="T8" fmla="*/ 1245 w 2747"/>
              <a:gd name="T9" fmla="*/ 1792 h 1968"/>
              <a:gd name="T10" fmla="*/ 1251 w 2747"/>
              <a:gd name="T11" fmla="*/ 1792 h 1968"/>
              <a:gd name="T12" fmla="*/ 1571 w 2747"/>
              <a:gd name="T13" fmla="*/ 1530 h 1968"/>
              <a:gd name="T14" fmla="*/ 1692 w 2747"/>
              <a:gd name="T15" fmla="*/ 1554 h 1968"/>
              <a:gd name="T16" fmla="*/ 1994 w 2747"/>
              <a:gd name="T17" fmla="*/ 1351 h 1968"/>
              <a:gd name="T18" fmla="*/ 2160 w 2747"/>
              <a:gd name="T19" fmla="*/ 1397 h 1968"/>
              <a:gd name="T20" fmla="*/ 2456 w 2747"/>
              <a:gd name="T21" fmla="*/ 1207 h 1968"/>
              <a:gd name="T22" fmla="*/ 2747 w 2747"/>
              <a:gd name="T23" fmla="*/ 882 h 1968"/>
              <a:gd name="T24" fmla="*/ 2505 w 2747"/>
              <a:gd name="T25" fmla="*/ 567 h 1968"/>
              <a:gd name="T26" fmla="*/ 2114 w 2747"/>
              <a:gd name="T27" fmla="*/ 230 h 1968"/>
              <a:gd name="T28" fmla="*/ 2036 w 2747"/>
              <a:gd name="T29" fmla="*/ 238 h 1968"/>
              <a:gd name="T30" fmla="*/ 1884 w 2747"/>
              <a:gd name="T31" fmla="*/ 138 h 1968"/>
              <a:gd name="T32" fmla="*/ 1831 w 2747"/>
              <a:gd name="T33" fmla="*/ 147 h 1968"/>
              <a:gd name="T34" fmla="*/ 1523 w 2747"/>
              <a:gd name="T35" fmla="*/ 0 h 1968"/>
              <a:gd name="T36" fmla="*/ 1196 w 2747"/>
              <a:gd name="T37" fmla="*/ 174 h 1968"/>
              <a:gd name="T38" fmla="*/ 956 w 2747"/>
              <a:gd name="T39" fmla="*/ 92 h 1968"/>
              <a:gd name="T40" fmla="*/ 593 w 2747"/>
              <a:gd name="T41" fmla="*/ 330 h 1968"/>
              <a:gd name="T42" fmla="*/ 576 w 2747"/>
              <a:gd name="T43" fmla="*/ 330 h 1968"/>
              <a:gd name="T44" fmla="*/ 181 w 2747"/>
              <a:gd name="T45" fmla="*/ 725 h 1968"/>
              <a:gd name="T46" fmla="*/ 186 w 2747"/>
              <a:gd name="T47" fmla="*/ 789 h 1968"/>
              <a:gd name="T48" fmla="*/ 77 w 2747"/>
              <a:gd name="T49" fmla="*/ 944 h 1968"/>
              <a:gd name="T50" fmla="*/ 126 w 2747"/>
              <a:gd name="T51" fmla="*/ 1062 h 1968"/>
              <a:gd name="T52" fmla="*/ 0 w 2747"/>
              <a:gd name="T53" fmla="*/ 1374 h 1968"/>
              <a:gd name="T54" fmla="*/ 406 w 2747"/>
              <a:gd name="T55" fmla="*/ 1820 h 1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47" h="1968">
                <a:moveTo>
                  <a:pt x="406" y="1820"/>
                </a:moveTo>
                <a:cubicBezTo>
                  <a:pt x="465" y="1909"/>
                  <a:pt x="565" y="1968"/>
                  <a:pt x="679" y="1968"/>
                </a:cubicBezTo>
                <a:cubicBezTo>
                  <a:pt x="743" y="1968"/>
                  <a:pt x="802" y="1950"/>
                  <a:pt x="852" y="1919"/>
                </a:cubicBezTo>
                <a:cubicBezTo>
                  <a:pt x="889" y="1933"/>
                  <a:pt x="929" y="1941"/>
                  <a:pt x="971" y="1941"/>
                </a:cubicBezTo>
                <a:cubicBezTo>
                  <a:pt x="1086" y="1941"/>
                  <a:pt x="1187" y="1882"/>
                  <a:pt x="1245" y="1792"/>
                </a:cubicBezTo>
                <a:cubicBezTo>
                  <a:pt x="1247" y="1792"/>
                  <a:pt x="1249" y="1792"/>
                  <a:pt x="1251" y="1792"/>
                </a:cubicBezTo>
                <a:cubicBezTo>
                  <a:pt x="1409" y="1792"/>
                  <a:pt x="1541" y="1679"/>
                  <a:pt x="1571" y="1530"/>
                </a:cubicBezTo>
                <a:cubicBezTo>
                  <a:pt x="1608" y="1545"/>
                  <a:pt x="1649" y="1554"/>
                  <a:pt x="1692" y="1554"/>
                </a:cubicBezTo>
                <a:cubicBezTo>
                  <a:pt x="1829" y="1554"/>
                  <a:pt x="1945" y="1470"/>
                  <a:pt x="1994" y="1351"/>
                </a:cubicBezTo>
                <a:cubicBezTo>
                  <a:pt x="2043" y="1380"/>
                  <a:pt x="2099" y="1397"/>
                  <a:pt x="2160" y="1397"/>
                </a:cubicBezTo>
                <a:cubicBezTo>
                  <a:pt x="2292" y="1397"/>
                  <a:pt x="2405" y="1319"/>
                  <a:pt x="2456" y="1207"/>
                </a:cubicBezTo>
                <a:cubicBezTo>
                  <a:pt x="2620" y="1189"/>
                  <a:pt x="2747" y="1051"/>
                  <a:pt x="2747" y="882"/>
                </a:cubicBezTo>
                <a:cubicBezTo>
                  <a:pt x="2747" y="731"/>
                  <a:pt x="2644" y="604"/>
                  <a:pt x="2505" y="567"/>
                </a:cubicBezTo>
                <a:cubicBezTo>
                  <a:pt x="2477" y="377"/>
                  <a:pt x="2313" y="230"/>
                  <a:pt x="2114" y="230"/>
                </a:cubicBezTo>
                <a:cubicBezTo>
                  <a:pt x="2087" y="230"/>
                  <a:pt x="2061" y="233"/>
                  <a:pt x="2036" y="238"/>
                </a:cubicBezTo>
                <a:cubicBezTo>
                  <a:pt x="2010" y="179"/>
                  <a:pt x="1952" y="138"/>
                  <a:pt x="1884" y="138"/>
                </a:cubicBezTo>
                <a:cubicBezTo>
                  <a:pt x="1865" y="138"/>
                  <a:pt x="1847" y="141"/>
                  <a:pt x="1831" y="147"/>
                </a:cubicBezTo>
                <a:cubicBezTo>
                  <a:pt x="1758" y="57"/>
                  <a:pt x="1648" y="0"/>
                  <a:pt x="1523" y="0"/>
                </a:cubicBezTo>
                <a:cubicBezTo>
                  <a:pt x="1387" y="0"/>
                  <a:pt x="1267" y="69"/>
                  <a:pt x="1196" y="174"/>
                </a:cubicBezTo>
                <a:cubicBezTo>
                  <a:pt x="1129" y="123"/>
                  <a:pt x="1046" y="92"/>
                  <a:pt x="956" y="92"/>
                </a:cubicBezTo>
                <a:cubicBezTo>
                  <a:pt x="793" y="92"/>
                  <a:pt x="653" y="190"/>
                  <a:pt x="593" y="330"/>
                </a:cubicBezTo>
                <a:cubicBezTo>
                  <a:pt x="587" y="330"/>
                  <a:pt x="581" y="330"/>
                  <a:pt x="576" y="330"/>
                </a:cubicBezTo>
                <a:cubicBezTo>
                  <a:pt x="357" y="330"/>
                  <a:pt x="181" y="507"/>
                  <a:pt x="181" y="725"/>
                </a:cubicBezTo>
                <a:cubicBezTo>
                  <a:pt x="181" y="747"/>
                  <a:pt x="182" y="768"/>
                  <a:pt x="186" y="789"/>
                </a:cubicBezTo>
                <a:cubicBezTo>
                  <a:pt x="122" y="812"/>
                  <a:pt x="77" y="873"/>
                  <a:pt x="77" y="944"/>
                </a:cubicBezTo>
                <a:cubicBezTo>
                  <a:pt x="77" y="990"/>
                  <a:pt x="96" y="1032"/>
                  <a:pt x="126" y="1062"/>
                </a:cubicBezTo>
                <a:cubicBezTo>
                  <a:pt x="48" y="1142"/>
                  <a:pt x="0" y="1252"/>
                  <a:pt x="0" y="1374"/>
                </a:cubicBezTo>
                <a:cubicBezTo>
                  <a:pt x="0" y="1607"/>
                  <a:pt x="178" y="1799"/>
                  <a:pt x="406" y="1820"/>
                </a:cubicBezTo>
                <a:close/>
              </a:path>
            </a:pathLst>
          </a:custGeom>
          <a:noFill/>
          <a:ln w="57150"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nvGrpSpPr>
          <p:cNvPr id="38" name="Group 37">
            <a:extLst>
              <a:ext uri="{FF2B5EF4-FFF2-40B4-BE49-F238E27FC236}">
                <a16:creationId xmlns:a16="http://schemas.microsoft.com/office/drawing/2014/main" id="{4AA56DDC-977E-48C4-97DF-733FCBEDCD3E}"/>
              </a:ext>
              <a:ext uri="{C183D7F6-B498-43B3-948B-1728B52AA6E4}">
                <adec:decorative xmlns:adec="http://schemas.microsoft.com/office/drawing/2017/decorative" val="1"/>
              </a:ext>
            </a:extLst>
          </p:cNvPr>
          <p:cNvGrpSpPr/>
          <p:nvPr/>
        </p:nvGrpSpPr>
        <p:grpSpPr>
          <a:xfrm>
            <a:off x="4317252" y="3300299"/>
            <a:ext cx="540417" cy="541926"/>
            <a:chOff x="5132388" y="3533775"/>
            <a:chExt cx="568325" cy="569912"/>
          </a:xfrm>
          <a:solidFill>
            <a:srgbClr val="DADFE1"/>
          </a:solidFill>
          <a:effectLst/>
        </p:grpSpPr>
        <p:sp>
          <p:nvSpPr>
            <p:cNvPr id="39" name="Freeform 6">
              <a:extLst>
                <a:ext uri="{FF2B5EF4-FFF2-40B4-BE49-F238E27FC236}">
                  <a16:creationId xmlns:a16="http://schemas.microsoft.com/office/drawing/2014/main" id="{F86CBBE3-4C5F-426D-B19E-CDF49A22F6DC}"/>
                </a:ext>
              </a:extLst>
            </p:cNvPr>
            <p:cNvSpPr>
              <a:spLocks noEditPoints="1"/>
            </p:cNvSpPr>
            <p:nvPr/>
          </p:nvSpPr>
          <p:spPr bwMode="auto">
            <a:xfrm>
              <a:off x="5132388" y="3533775"/>
              <a:ext cx="568325" cy="569912"/>
            </a:xfrm>
            <a:custGeom>
              <a:avLst/>
              <a:gdLst>
                <a:gd name="T0" fmla="*/ 85 w 254"/>
                <a:gd name="T1" fmla="*/ 215 h 254"/>
                <a:gd name="T2" fmla="*/ 90 w 254"/>
                <a:gd name="T3" fmla="*/ 249 h 254"/>
                <a:gd name="T4" fmla="*/ 119 w 254"/>
                <a:gd name="T5" fmla="*/ 254 h 254"/>
                <a:gd name="T6" fmla="*/ 135 w 254"/>
                <a:gd name="T7" fmla="*/ 224 h 254"/>
                <a:gd name="T8" fmla="*/ 160 w 254"/>
                <a:gd name="T9" fmla="*/ 219 h 254"/>
                <a:gd name="T10" fmla="*/ 187 w 254"/>
                <a:gd name="T11" fmla="*/ 239 h 254"/>
                <a:gd name="T12" fmla="*/ 212 w 254"/>
                <a:gd name="T13" fmla="*/ 222 h 254"/>
                <a:gd name="T14" fmla="*/ 202 w 254"/>
                <a:gd name="T15" fmla="*/ 189 h 254"/>
                <a:gd name="T16" fmla="*/ 215 w 254"/>
                <a:gd name="T17" fmla="*/ 169 h 254"/>
                <a:gd name="T18" fmla="*/ 249 w 254"/>
                <a:gd name="T19" fmla="*/ 164 h 254"/>
                <a:gd name="T20" fmla="*/ 254 w 254"/>
                <a:gd name="T21" fmla="*/ 134 h 254"/>
                <a:gd name="T22" fmla="*/ 224 w 254"/>
                <a:gd name="T23" fmla="*/ 118 h 254"/>
                <a:gd name="T24" fmla="*/ 218 w 254"/>
                <a:gd name="T25" fmla="*/ 95 h 254"/>
                <a:gd name="T26" fmla="*/ 239 w 254"/>
                <a:gd name="T27" fmla="*/ 67 h 254"/>
                <a:gd name="T28" fmla="*/ 222 w 254"/>
                <a:gd name="T29" fmla="*/ 43 h 254"/>
                <a:gd name="T30" fmla="*/ 189 w 254"/>
                <a:gd name="T31" fmla="*/ 53 h 254"/>
                <a:gd name="T32" fmla="*/ 169 w 254"/>
                <a:gd name="T33" fmla="*/ 40 h 254"/>
                <a:gd name="T34" fmla="*/ 164 w 254"/>
                <a:gd name="T35" fmla="*/ 6 h 254"/>
                <a:gd name="T36" fmla="*/ 134 w 254"/>
                <a:gd name="T37" fmla="*/ 0 h 254"/>
                <a:gd name="T38" fmla="*/ 119 w 254"/>
                <a:gd name="T39" fmla="*/ 31 h 254"/>
                <a:gd name="T40" fmla="*/ 94 w 254"/>
                <a:gd name="T41" fmla="*/ 36 h 254"/>
                <a:gd name="T42" fmla="*/ 67 w 254"/>
                <a:gd name="T43" fmla="*/ 15 h 254"/>
                <a:gd name="T44" fmla="*/ 42 w 254"/>
                <a:gd name="T45" fmla="*/ 33 h 254"/>
                <a:gd name="T46" fmla="*/ 52 w 254"/>
                <a:gd name="T47" fmla="*/ 65 h 254"/>
                <a:gd name="T48" fmla="*/ 39 w 254"/>
                <a:gd name="T49" fmla="*/ 86 h 254"/>
                <a:gd name="T50" fmla="*/ 6 w 254"/>
                <a:gd name="T51" fmla="*/ 91 h 254"/>
                <a:gd name="T52" fmla="*/ 0 w 254"/>
                <a:gd name="T53" fmla="*/ 121 h 254"/>
                <a:gd name="T54" fmla="*/ 30 w 254"/>
                <a:gd name="T55" fmla="*/ 136 h 254"/>
                <a:gd name="T56" fmla="*/ 35 w 254"/>
                <a:gd name="T57" fmla="*/ 160 h 254"/>
                <a:gd name="T58" fmla="*/ 15 w 254"/>
                <a:gd name="T59" fmla="*/ 187 h 254"/>
                <a:gd name="T60" fmla="*/ 32 w 254"/>
                <a:gd name="T61" fmla="*/ 212 h 254"/>
                <a:gd name="T62" fmla="*/ 64 w 254"/>
                <a:gd name="T63" fmla="*/ 201 h 254"/>
                <a:gd name="T64" fmla="*/ 85 w 254"/>
                <a:gd name="T65" fmla="*/ 215 h 254"/>
                <a:gd name="T66" fmla="*/ 93 w 254"/>
                <a:gd name="T67" fmla="*/ 160 h 254"/>
                <a:gd name="T68" fmla="*/ 79 w 254"/>
                <a:gd name="T69" fmla="*/ 126 h 254"/>
                <a:gd name="T70" fmla="*/ 81 w 254"/>
                <a:gd name="T71" fmla="*/ 115 h 254"/>
                <a:gd name="T72" fmla="*/ 128 w 254"/>
                <a:gd name="T73" fmla="*/ 79 h 254"/>
                <a:gd name="T74" fmla="*/ 175 w 254"/>
                <a:gd name="T75" fmla="*/ 128 h 254"/>
                <a:gd name="T76" fmla="*/ 173 w 254"/>
                <a:gd name="T77" fmla="*/ 140 h 254"/>
                <a:gd name="T78" fmla="*/ 173 w 254"/>
                <a:gd name="T79" fmla="*/ 140 h 254"/>
                <a:gd name="T80" fmla="*/ 126 w 254"/>
                <a:gd name="T81" fmla="*/ 175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90" y="249"/>
                    <a:pt x="90" y="249"/>
                    <a:pt x="90" y="249"/>
                  </a:cubicBezTo>
                  <a:cubicBezTo>
                    <a:pt x="119" y="254"/>
                    <a:pt x="119" y="254"/>
                    <a:pt x="119" y="254"/>
                  </a:cubicBezTo>
                  <a:cubicBezTo>
                    <a:pt x="135" y="224"/>
                    <a:pt x="135" y="224"/>
                    <a:pt x="135" y="224"/>
                  </a:cubicBezTo>
                  <a:cubicBezTo>
                    <a:pt x="144" y="223"/>
                    <a:pt x="152" y="221"/>
                    <a:pt x="160" y="219"/>
                  </a:cubicBezTo>
                  <a:cubicBezTo>
                    <a:pt x="187" y="239"/>
                    <a:pt x="187" y="239"/>
                    <a:pt x="187" y="239"/>
                  </a:cubicBezTo>
                  <a:cubicBezTo>
                    <a:pt x="212" y="222"/>
                    <a:pt x="212" y="222"/>
                    <a:pt x="212" y="222"/>
                  </a:cubicBezTo>
                  <a:cubicBezTo>
                    <a:pt x="202" y="189"/>
                    <a:pt x="202" y="189"/>
                    <a:pt x="202" y="189"/>
                  </a:cubicBezTo>
                  <a:cubicBezTo>
                    <a:pt x="207" y="183"/>
                    <a:pt x="211" y="176"/>
                    <a:pt x="215" y="169"/>
                  </a:cubicBezTo>
                  <a:cubicBezTo>
                    <a:pt x="249" y="164"/>
                    <a:pt x="249" y="164"/>
                    <a:pt x="249" y="164"/>
                  </a:cubicBezTo>
                  <a:cubicBezTo>
                    <a:pt x="254" y="134"/>
                    <a:pt x="254" y="134"/>
                    <a:pt x="254" y="134"/>
                  </a:cubicBezTo>
                  <a:cubicBezTo>
                    <a:pt x="224" y="118"/>
                    <a:pt x="224" y="118"/>
                    <a:pt x="224" y="118"/>
                  </a:cubicBezTo>
                  <a:cubicBezTo>
                    <a:pt x="223" y="110"/>
                    <a:pt x="221" y="102"/>
                    <a:pt x="218" y="95"/>
                  </a:cubicBezTo>
                  <a:cubicBezTo>
                    <a:pt x="239" y="67"/>
                    <a:pt x="239" y="67"/>
                    <a:pt x="239" y="67"/>
                  </a:cubicBezTo>
                  <a:cubicBezTo>
                    <a:pt x="222" y="43"/>
                    <a:pt x="222" y="43"/>
                    <a:pt x="222" y="43"/>
                  </a:cubicBezTo>
                  <a:cubicBezTo>
                    <a:pt x="189" y="53"/>
                    <a:pt x="189" y="53"/>
                    <a:pt x="189" y="53"/>
                  </a:cubicBezTo>
                  <a:cubicBezTo>
                    <a:pt x="183" y="48"/>
                    <a:pt x="176" y="43"/>
                    <a:pt x="169" y="40"/>
                  </a:cubicBezTo>
                  <a:cubicBezTo>
                    <a:pt x="164" y="6"/>
                    <a:pt x="164" y="6"/>
                    <a:pt x="164" y="6"/>
                  </a:cubicBezTo>
                  <a:cubicBezTo>
                    <a:pt x="134" y="0"/>
                    <a:pt x="134" y="0"/>
                    <a:pt x="134" y="0"/>
                  </a:cubicBezTo>
                  <a:cubicBezTo>
                    <a:pt x="119" y="31"/>
                    <a:pt x="119" y="31"/>
                    <a:pt x="119" y="31"/>
                  </a:cubicBezTo>
                  <a:cubicBezTo>
                    <a:pt x="110" y="31"/>
                    <a:pt x="102" y="33"/>
                    <a:pt x="94" y="36"/>
                  </a:cubicBezTo>
                  <a:cubicBezTo>
                    <a:pt x="67" y="15"/>
                    <a:pt x="67" y="15"/>
                    <a:pt x="67" y="15"/>
                  </a:cubicBezTo>
                  <a:cubicBezTo>
                    <a:pt x="42" y="33"/>
                    <a:pt x="42" y="33"/>
                    <a:pt x="42" y="33"/>
                  </a:cubicBezTo>
                  <a:cubicBezTo>
                    <a:pt x="52" y="65"/>
                    <a:pt x="52" y="65"/>
                    <a:pt x="52" y="65"/>
                  </a:cubicBezTo>
                  <a:cubicBezTo>
                    <a:pt x="47" y="72"/>
                    <a:pt x="43" y="79"/>
                    <a:pt x="39" y="86"/>
                  </a:cubicBezTo>
                  <a:cubicBezTo>
                    <a:pt x="6" y="91"/>
                    <a:pt x="6" y="91"/>
                    <a:pt x="6" y="91"/>
                  </a:cubicBezTo>
                  <a:cubicBezTo>
                    <a:pt x="0" y="121"/>
                    <a:pt x="0" y="121"/>
                    <a:pt x="0" y="121"/>
                  </a:cubicBezTo>
                  <a:cubicBezTo>
                    <a:pt x="30" y="136"/>
                    <a:pt x="30" y="136"/>
                    <a:pt x="30" y="136"/>
                  </a:cubicBezTo>
                  <a:cubicBezTo>
                    <a:pt x="31" y="144"/>
                    <a:pt x="33" y="152"/>
                    <a:pt x="35" y="160"/>
                  </a:cubicBezTo>
                  <a:cubicBezTo>
                    <a:pt x="15" y="187"/>
                    <a:pt x="15" y="187"/>
                    <a:pt x="15" y="187"/>
                  </a:cubicBezTo>
                  <a:cubicBezTo>
                    <a:pt x="32" y="212"/>
                    <a:pt x="32" y="212"/>
                    <a:pt x="32" y="212"/>
                  </a:cubicBezTo>
                  <a:cubicBezTo>
                    <a:pt x="64" y="201"/>
                    <a:pt x="64" y="201"/>
                    <a:pt x="64" y="201"/>
                  </a:cubicBezTo>
                  <a:cubicBezTo>
                    <a:pt x="71" y="207"/>
                    <a:pt x="78" y="211"/>
                    <a:pt x="85" y="215"/>
                  </a:cubicBezTo>
                  <a:close/>
                  <a:moveTo>
                    <a:pt x="93" y="160"/>
                  </a:moveTo>
                  <a:cubicBezTo>
                    <a:pt x="84" y="151"/>
                    <a:pt x="79" y="139"/>
                    <a:pt x="79" y="126"/>
                  </a:cubicBezTo>
                  <a:cubicBezTo>
                    <a:pt x="79" y="122"/>
                    <a:pt x="80" y="118"/>
                    <a:pt x="81" y="115"/>
                  </a:cubicBezTo>
                  <a:cubicBezTo>
                    <a:pt x="87" y="93"/>
                    <a:pt x="106" y="79"/>
                    <a:pt x="128" y="79"/>
                  </a:cubicBezTo>
                  <a:cubicBezTo>
                    <a:pt x="154" y="80"/>
                    <a:pt x="175" y="102"/>
                    <a:pt x="175" y="128"/>
                  </a:cubicBezTo>
                  <a:cubicBezTo>
                    <a:pt x="175" y="132"/>
                    <a:pt x="173" y="136"/>
                    <a:pt x="173" y="140"/>
                  </a:cubicBezTo>
                  <a:cubicBezTo>
                    <a:pt x="173" y="140"/>
                    <a:pt x="173" y="140"/>
                    <a:pt x="173" y="140"/>
                  </a:cubicBezTo>
                  <a:cubicBezTo>
                    <a:pt x="166" y="161"/>
                    <a:pt x="148" y="175"/>
                    <a:pt x="126" y="175"/>
                  </a:cubicBezTo>
                  <a:cubicBezTo>
                    <a:pt x="113" y="175"/>
                    <a:pt x="101" y="170"/>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0" name="Freeform 7">
              <a:extLst>
                <a:ext uri="{FF2B5EF4-FFF2-40B4-BE49-F238E27FC236}">
                  <a16:creationId xmlns:a16="http://schemas.microsoft.com/office/drawing/2014/main" id="{7D2D6F91-C5DD-4492-A8FE-A4F61C5205A6}"/>
                </a:ext>
              </a:extLst>
            </p:cNvPr>
            <p:cNvSpPr>
              <a:spLocks/>
            </p:cNvSpPr>
            <p:nvPr/>
          </p:nvSpPr>
          <p:spPr bwMode="auto">
            <a:xfrm>
              <a:off x="5343525" y="3744913"/>
              <a:ext cx="144463" cy="147637"/>
            </a:xfrm>
            <a:custGeom>
              <a:avLst/>
              <a:gdLst>
                <a:gd name="T0" fmla="*/ 0 w 65"/>
                <a:gd name="T1" fmla="*/ 33 h 66"/>
                <a:gd name="T2" fmla="*/ 2 w 65"/>
                <a:gd name="T3" fmla="*/ 25 h 66"/>
                <a:gd name="T4" fmla="*/ 34 w 65"/>
                <a:gd name="T5" fmla="*/ 1 h 66"/>
                <a:gd name="T6" fmla="*/ 65 w 65"/>
                <a:gd name="T7" fmla="*/ 34 h 66"/>
                <a:gd name="T8" fmla="*/ 63 w 65"/>
                <a:gd name="T9" fmla="*/ 42 h 66"/>
                <a:gd name="T10" fmla="*/ 63 w 65"/>
                <a:gd name="T11" fmla="*/ 42 h 66"/>
                <a:gd name="T12" fmla="*/ 32 w 65"/>
                <a:gd name="T13" fmla="*/ 66 h 66"/>
                <a:gd name="T14" fmla="*/ 9 w 65"/>
                <a:gd name="T15" fmla="*/ 56 h 66"/>
                <a:gd name="T16" fmla="*/ 0 w 65"/>
                <a:gd name="T17" fmla="*/ 3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6">
                  <a:moveTo>
                    <a:pt x="0" y="33"/>
                  </a:moveTo>
                  <a:cubicBezTo>
                    <a:pt x="0" y="30"/>
                    <a:pt x="1" y="27"/>
                    <a:pt x="2" y="25"/>
                  </a:cubicBezTo>
                  <a:cubicBezTo>
                    <a:pt x="5" y="10"/>
                    <a:pt x="19" y="0"/>
                    <a:pt x="34" y="1"/>
                  </a:cubicBezTo>
                  <a:cubicBezTo>
                    <a:pt x="52" y="1"/>
                    <a:pt x="65" y="16"/>
                    <a:pt x="65" y="34"/>
                  </a:cubicBezTo>
                  <a:cubicBezTo>
                    <a:pt x="65" y="37"/>
                    <a:pt x="64" y="39"/>
                    <a:pt x="63" y="42"/>
                  </a:cubicBezTo>
                  <a:cubicBezTo>
                    <a:pt x="63" y="42"/>
                    <a:pt x="63" y="42"/>
                    <a:pt x="63" y="42"/>
                  </a:cubicBezTo>
                  <a:cubicBezTo>
                    <a:pt x="59" y="56"/>
                    <a:pt x="47" y="66"/>
                    <a:pt x="32" y="66"/>
                  </a:cubicBezTo>
                  <a:cubicBezTo>
                    <a:pt x="23" y="66"/>
                    <a:pt x="15" y="62"/>
                    <a:pt x="9" y="56"/>
                  </a:cubicBezTo>
                  <a:cubicBezTo>
                    <a:pt x="3" y="49"/>
                    <a:pt x="0" y="41"/>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1" name="Group 40">
            <a:extLst>
              <a:ext uri="{FF2B5EF4-FFF2-40B4-BE49-F238E27FC236}">
                <a16:creationId xmlns:a16="http://schemas.microsoft.com/office/drawing/2014/main" id="{4DA01246-611D-4635-BDB4-E3F382DE3796}"/>
              </a:ext>
              <a:ext uri="{C183D7F6-B498-43B3-948B-1728B52AA6E4}">
                <adec:decorative xmlns:adec="http://schemas.microsoft.com/office/drawing/2017/decorative" val="1"/>
              </a:ext>
            </a:extLst>
          </p:cNvPr>
          <p:cNvGrpSpPr/>
          <p:nvPr/>
        </p:nvGrpSpPr>
        <p:grpSpPr>
          <a:xfrm>
            <a:off x="3678715" y="1657914"/>
            <a:ext cx="540417" cy="540417"/>
            <a:chOff x="4460875" y="1806575"/>
            <a:chExt cx="568325" cy="568325"/>
          </a:xfrm>
          <a:solidFill>
            <a:srgbClr val="DADFE1"/>
          </a:solidFill>
          <a:effectLst/>
        </p:grpSpPr>
        <p:sp>
          <p:nvSpPr>
            <p:cNvPr id="42" name="Freeform 8">
              <a:extLst>
                <a:ext uri="{FF2B5EF4-FFF2-40B4-BE49-F238E27FC236}">
                  <a16:creationId xmlns:a16="http://schemas.microsoft.com/office/drawing/2014/main" id="{D70FDA9C-ACBC-4A5B-AA71-0EACF0599078}"/>
                </a:ext>
              </a:extLst>
            </p:cNvPr>
            <p:cNvSpPr>
              <a:spLocks noEditPoints="1"/>
            </p:cNvSpPr>
            <p:nvPr/>
          </p:nvSpPr>
          <p:spPr bwMode="auto">
            <a:xfrm>
              <a:off x="4460875" y="1806575"/>
              <a:ext cx="568325" cy="568325"/>
            </a:xfrm>
            <a:custGeom>
              <a:avLst/>
              <a:gdLst>
                <a:gd name="T0" fmla="*/ 85 w 254"/>
                <a:gd name="T1" fmla="*/ 215 h 254"/>
                <a:gd name="T2" fmla="*/ 89 w 254"/>
                <a:gd name="T3" fmla="*/ 249 h 254"/>
                <a:gd name="T4" fmla="*/ 119 w 254"/>
                <a:gd name="T5" fmla="*/ 254 h 254"/>
                <a:gd name="T6" fmla="*/ 135 w 254"/>
                <a:gd name="T7" fmla="*/ 224 h 254"/>
                <a:gd name="T8" fmla="*/ 160 w 254"/>
                <a:gd name="T9" fmla="*/ 218 h 254"/>
                <a:gd name="T10" fmla="*/ 187 w 254"/>
                <a:gd name="T11" fmla="*/ 239 h 254"/>
                <a:gd name="T12" fmla="*/ 212 w 254"/>
                <a:gd name="T13" fmla="*/ 222 h 254"/>
                <a:gd name="T14" fmla="*/ 201 w 254"/>
                <a:gd name="T15" fmla="*/ 189 h 254"/>
                <a:gd name="T16" fmla="*/ 214 w 254"/>
                <a:gd name="T17" fmla="*/ 168 h 254"/>
                <a:gd name="T18" fmla="*/ 248 w 254"/>
                <a:gd name="T19" fmla="*/ 164 h 254"/>
                <a:gd name="T20" fmla="*/ 254 w 254"/>
                <a:gd name="T21" fmla="*/ 134 h 254"/>
                <a:gd name="T22" fmla="*/ 223 w 254"/>
                <a:gd name="T23" fmla="*/ 118 h 254"/>
                <a:gd name="T24" fmla="*/ 218 w 254"/>
                <a:gd name="T25" fmla="*/ 95 h 254"/>
                <a:gd name="T26" fmla="*/ 239 w 254"/>
                <a:gd name="T27" fmla="*/ 67 h 254"/>
                <a:gd name="T28" fmla="*/ 221 w 254"/>
                <a:gd name="T29" fmla="*/ 42 h 254"/>
                <a:gd name="T30" fmla="*/ 189 w 254"/>
                <a:gd name="T31" fmla="*/ 53 h 254"/>
                <a:gd name="T32" fmla="*/ 168 w 254"/>
                <a:gd name="T33" fmla="*/ 40 h 254"/>
                <a:gd name="T34" fmla="*/ 164 w 254"/>
                <a:gd name="T35" fmla="*/ 6 h 254"/>
                <a:gd name="T36" fmla="*/ 134 w 254"/>
                <a:gd name="T37" fmla="*/ 0 h 254"/>
                <a:gd name="T38" fmla="*/ 118 w 254"/>
                <a:gd name="T39" fmla="*/ 30 h 254"/>
                <a:gd name="T40" fmla="*/ 93 w 254"/>
                <a:gd name="T41" fmla="*/ 36 h 254"/>
                <a:gd name="T42" fmla="*/ 66 w 254"/>
                <a:gd name="T43" fmla="*/ 15 h 254"/>
                <a:gd name="T44" fmla="*/ 42 w 254"/>
                <a:gd name="T45" fmla="*/ 33 h 254"/>
                <a:gd name="T46" fmla="*/ 52 w 254"/>
                <a:gd name="T47" fmla="*/ 65 h 254"/>
                <a:gd name="T48" fmla="*/ 38 w 254"/>
                <a:gd name="T49" fmla="*/ 86 h 254"/>
                <a:gd name="T50" fmla="*/ 5 w 254"/>
                <a:gd name="T51" fmla="*/ 91 h 254"/>
                <a:gd name="T52" fmla="*/ 0 w 254"/>
                <a:gd name="T53" fmla="*/ 120 h 254"/>
                <a:gd name="T54" fmla="*/ 30 w 254"/>
                <a:gd name="T55" fmla="*/ 136 h 254"/>
                <a:gd name="T56" fmla="*/ 35 w 254"/>
                <a:gd name="T57" fmla="*/ 160 h 254"/>
                <a:gd name="T58" fmla="*/ 14 w 254"/>
                <a:gd name="T59" fmla="*/ 187 h 254"/>
                <a:gd name="T60" fmla="*/ 31 w 254"/>
                <a:gd name="T61" fmla="*/ 211 h 254"/>
                <a:gd name="T62" fmla="*/ 64 w 254"/>
                <a:gd name="T63" fmla="*/ 201 h 254"/>
                <a:gd name="T64" fmla="*/ 85 w 254"/>
                <a:gd name="T65" fmla="*/ 215 h 254"/>
                <a:gd name="T66" fmla="*/ 92 w 254"/>
                <a:gd name="T67" fmla="*/ 160 h 254"/>
                <a:gd name="T68" fmla="*/ 79 w 254"/>
                <a:gd name="T69" fmla="*/ 126 h 254"/>
                <a:gd name="T70" fmla="*/ 80 w 254"/>
                <a:gd name="T71" fmla="*/ 114 h 254"/>
                <a:gd name="T72" fmla="*/ 127 w 254"/>
                <a:gd name="T73" fmla="*/ 79 h 254"/>
                <a:gd name="T74" fmla="*/ 174 w 254"/>
                <a:gd name="T75" fmla="*/ 128 h 254"/>
                <a:gd name="T76" fmla="*/ 172 w 254"/>
                <a:gd name="T77" fmla="*/ 140 h 254"/>
                <a:gd name="T78" fmla="*/ 172 w 254"/>
                <a:gd name="T79" fmla="*/ 140 h 254"/>
                <a:gd name="T80" fmla="*/ 125 w 254"/>
                <a:gd name="T81" fmla="*/ 175 h 254"/>
                <a:gd name="T82" fmla="*/ 92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89" y="249"/>
                    <a:pt x="89" y="249"/>
                    <a:pt x="89" y="249"/>
                  </a:cubicBezTo>
                  <a:cubicBezTo>
                    <a:pt x="119" y="254"/>
                    <a:pt x="119" y="254"/>
                    <a:pt x="119" y="254"/>
                  </a:cubicBezTo>
                  <a:cubicBezTo>
                    <a:pt x="135" y="224"/>
                    <a:pt x="135" y="224"/>
                    <a:pt x="135" y="224"/>
                  </a:cubicBezTo>
                  <a:cubicBezTo>
                    <a:pt x="143" y="223"/>
                    <a:pt x="152" y="221"/>
                    <a:pt x="160" y="218"/>
                  </a:cubicBezTo>
                  <a:cubicBezTo>
                    <a:pt x="187" y="239"/>
                    <a:pt x="187" y="239"/>
                    <a:pt x="187" y="239"/>
                  </a:cubicBezTo>
                  <a:cubicBezTo>
                    <a:pt x="212" y="222"/>
                    <a:pt x="212" y="222"/>
                    <a:pt x="212" y="222"/>
                  </a:cubicBezTo>
                  <a:cubicBezTo>
                    <a:pt x="201" y="189"/>
                    <a:pt x="201" y="189"/>
                    <a:pt x="201" y="189"/>
                  </a:cubicBezTo>
                  <a:cubicBezTo>
                    <a:pt x="206" y="183"/>
                    <a:pt x="211" y="176"/>
                    <a:pt x="214" y="168"/>
                  </a:cubicBezTo>
                  <a:cubicBezTo>
                    <a:pt x="248" y="164"/>
                    <a:pt x="248" y="164"/>
                    <a:pt x="248" y="164"/>
                  </a:cubicBezTo>
                  <a:cubicBezTo>
                    <a:pt x="254" y="134"/>
                    <a:pt x="254" y="134"/>
                    <a:pt x="254" y="134"/>
                  </a:cubicBezTo>
                  <a:cubicBezTo>
                    <a:pt x="223" y="118"/>
                    <a:pt x="223" y="118"/>
                    <a:pt x="223" y="118"/>
                  </a:cubicBezTo>
                  <a:cubicBezTo>
                    <a:pt x="222" y="110"/>
                    <a:pt x="220" y="102"/>
                    <a:pt x="218" y="95"/>
                  </a:cubicBezTo>
                  <a:cubicBezTo>
                    <a:pt x="239" y="67"/>
                    <a:pt x="239" y="67"/>
                    <a:pt x="239" y="67"/>
                  </a:cubicBezTo>
                  <a:cubicBezTo>
                    <a:pt x="221" y="42"/>
                    <a:pt x="221" y="42"/>
                    <a:pt x="221" y="42"/>
                  </a:cubicBezTo>
                  <a:cubicBezTo>
                    <a:pt x="189" y="53"/>
                    <a:pt x="189" y="53"/>
                    <a:pt x="189" y="53"/>
                  </a:cubicBezTo>
                  <a:cubicBezTo>
                    <a:pt x="182" y="48"/>
                    <a:pt x="175" y="43"/>
                    <a:pt x="168" y="40"/>
                  </a:cubicBezTo>
                  <a:cubicBezTo>
                    <a:pt x="164" y="6"/>
                    <a:pt x="164" y="6"/>
                    <a:pt x="164" y="6"/>
                  </a:cubicBezTo>
                  <a:cubicBezTo>
                    <a:pt x="134" y="0"/>
                    <a:pt x="134" y="0"/>
                    <a:pt x="134" y="0"/>
                  </a:cubicBezTo>
                  <a:cubicBezTo>
                    <a:pt x="118" y="30"/>
                    <a:pt x="118" y="30"/>
                    <a:pt x="118" y="30"/>
                  </a:cubicBezTo>
                  <a:cubicBezTo>
                    <a:pt x="109" y="31"/>
                    <a:pt x="101" y="33"/>
                    <a:pt x="93" y="36"/>
                  </a:cubicBezTo>
                  <a:cubicBezTo>
                    <a:pt x="66" y="15"/>
                    <a:pt x="66" y="15"/>
                    <a:pt x="66" y="15"/>
                  </a:cubicBezTo>
                  <a:cubicBezTo>
                    <a:pt x="42" y="33"/>
                    <a:pt x="42" y="33"/>
                    <a:pt x="42" y="33"/>
                  </a:cubicBezTo>
                  <a:cubicBezTo>
                    <a:pt x="52" y="65"/>
                    <a:pt x="52" y="65"/>
                    <a:pt x="52" y="65"/>
                  </a:cubicBezTo>
                  <a:cubicBezTo>
                    <a:pt x="46" y="71"/>
                    <a:pt x="42" y="79"/>
                    <a:pt x="38" y="86"/>
                  </a:cubicBezTo>
                  <a:cubicBezTo>
                    <a:pt x="5" y="91"/>
                    <a:pt x="5" y="91"/>
                    <a:pt x="5" y="91"/>
                  </a:cubicBezTo>
                  <a:cubicBezTo>
                    <a:pt x="0" y="120"/>
                    <a:pt x="0" y="120"/>
                    <a:pt x="0" y="120"/>
                  </a:cubicBezTo>
                  <a:cubicBezTo>
                    <a:pt x="30" y="136"/>
                    <a:pt x="30" y="136"/>
                    <a:pt x="30" y="136"/>
                  </a:cubicBezTo>
                  <a:cubicBezTo>
                    <a:pt x="30" y="144"/>
                    <a:pt x="32" y="152"/>
                    <a:pt x="35" y="160"/>
                  </a:cubicBezTo>
                  <a:cubicBezTo>
                    <a:pt x="14" y="187"/>
                    <a:pt x="14" y="187"/>
                    <a:pt x="14" y="187"/>
                  </a:cubicBezTo>
                  <a:cubicBezTo>
                    <a:pt x="31" y="211"/>
                    <a:pt x="31" y="211"/>
                    <a:pt x="31" y="211"/>
                  </a:cubicBezTo>
                  <a:cubicBezTo>
                    <a:pt x="64" y="201"/>
                    <a:pt x="64" y="201"/>
                    <a:pt x="64" y="201"/>
                  </a:cubicBezTo>
                  <a:cubicBezTo>
                    <a:pt x="70" y="207"/>
                    <a:pt x="77" y="211"/>
                    <a:pt x="85" y="215"/>
                  </a:cubicBezTo>
                  <a:close/>
                  <a:moveTo>
                    <a:pt x="92" y="160"/>
                  </a:moveTo>
                  <a:cubicBezTo>
                    <a:pt x="83" y="151"/>
                    <a:pt x="78" y="139"/>
                    <a:pt x="79" y="126"/>
                  </a:cubicBezTo>
                  <a:cubicBezTo>
                    <a:pt x="79" y="122"/>
                    <a:pt x="79" y="118"/>
                    <a:pt x="80" y="114"/>
                  </a:cubicBezTo>
                  <a:cubicBezTo>
                    <a:pt x="86" y="93"/>
                    <a:pt x="105" y="79"/>
                    <a:pt x="127" y="79"/>
                  </a:cubicBezTo>
                  <a:cubicBezTo>
                    <a:pt x="154" y="80"/>
                    <a:pt x="175" y="102"/>
                    <a:pt x="174" y="128"/>
                  </a:cubicBezTo>
                  <a:cubicBezTo>
                    <a:pt x="174" y="132"/>
                    <a:pt x="172" y="136"/>
                    <a:pt x="172" y="140"/>
                  </a:cubicBezTo>
                  <a:cubicBezTo>
                    <a:pt x="172" y="140"/>
                    <a:pt x="172" y="140"/>
                    <a:pt x="172" y="140"/>
                  </a:cubicBezTo>
                  <a:cubicBezTo>
                    <a:pt x="166" y="161"/>
                    <a:pt x="147" y="175"/>
                    <a:pt x="125" y="175"/>
                  </a:cubicBezTo>
                  <a:cubicBezTo>
                    <a:pt x="113" y="175"/>
                    <a:pt x="101" y="169"/>
                    <a:pt x="92"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3" name="Freeform 9">
              <a:extLst>
                <a:ext uri="{FF2B5EF4-FFF2-40B4-BE49-F238E27FC236}">
                  <a16:creationId xmlns:a16="http://schemas.microsoft.com/office/drawing/2014/main" id="{B544845B-AD49-43EE-B107-B51ED7979E8D}"/>
                </a:ext>
              </a:extLst>
            </p:cNvPr>
            <p:cNvSpPr>
              <a:spLocks/>
            </p:cNvSpPr>
            <p:nvPr/>
          </p:nvSpPr>
          <p:spPr bwMode="auto">
            <a:xfrm>
              <a:off x="4668838" y="2016125"/>
              <a:ext cx="147638" cy="147637"/>
            </a:xfrm>
            <a:custGeom>
              <a:avLst/>
              <a:gdLst>
                <a:gd name="T0" fmla="*/ 1 w 66"/>
                <a:gd name="T1" fmla="*/ 32 h 66"/>
                <a:gd name="T2" fmla="*/ 2 w 66"/>
                <a:gd name="T3" fmla="*/ 25 h 66"/>
                <a:gd name="T4" fmla="*/ 34 w 66"/>
                <a:gd name="T5" fmla="*/ 1 h 66"/>
                <a:gd name="T6" fmla="*/ 65 w 66"/>
                <a:gd name="T7" fmla="*/ 34 h 66"/>
                <a:gd name="T8" fmla="*/ 63 w 66"/>
                <a:gd name="T9" fmla="*/ 41 h 66"/>
                <a:gd name="T10" fmla="*/ 63 w 66"/>
                <a:gd name="T11" fmla="*/ 41 h 66"/>
                <a:gd name="T12" fmla="*/ 32 w 66"/>
                <a:gd name="T13" fmla="*/ 66 h 66"/>
                <a:gd name="T14" fmla="*/ 9 w 66"/>
                <a:gd name="T15" fmla="*/ 56 h 66"/>
                <a:gd name="T16" fmla="*/ 1 w 66"/>
                <a:gd name="T17" fmla="*/ 3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1" y="32"/>
                  </a:moveTo>
                  <a:cubicBezTo>
                    <a:pt x="1" y="30"/>
                    <a:pt x="1" y="27"/>
                    <a:pt x="2" y="25"/>
                  </a:cubicBezTo>
                  <a:cubicBezTo>
                    <a:pt x="6" y="10"/>
                    <a:pt x="19" y="0"/>
                    <a:pt x="34" y="1"/>
                  </a:cubicBezTo>
                  <a:cubicBezTo>
                    <a:pt x="52" y="1"/>
                    <a:pt x="66" y="16"/>
                    <a:pt x="65" y="34"/>
                  </a:cubicBezTo>
                  <a:cubicBezTo>
                    <a:pt x="65" y="36"/>
                    <a:pt x="64" y="39"/>
                    <a:pt x="63" y="41"/>
                  </a:cubicBezTo>
                  <a:cubicBezTo>
                    <a:pt x="63" y="41"/>
                    <a:pt x="63" y="41"/>
                    <a:pt x="63" y="41"/>
                  </a:cubicBezTo>
                  <a:cubicBezTo>
                    <a:pt x="59" y="56"/>
                    <a:pt x="47" y="66"/>
                    <a:pt x="32" y="66"/>
                  </a:cubicBezTo>
                  <a:cubicBezTo>
                    <a:pt x="23" y="65"/>
                    <a:pt x="15" y="62"/>
                    <a:pt x="9" y="56"/>
                  </a:cubicBezTo>
                  <a:cubicBezTo>
                    <a:pt x="3" y="49"/>
                    <a:pt x="0" y="41"/>
                    <a:pt x="1"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4" name="Group 43">
            <a:extLst>
              <a:ext uri="{FF2B5EF4-FFF2-40B4-BE49-F238E27FC236}">
                <a16:creationId xmlns:a16="http://schemas.microsoft.com/office/drawing/2014/main" id="{9C2B9F28-3BC6-4BCD-9CF6-F1007032862B}"/>
              </a:ext>
              <a:ext uri="{C183D7F6-B498-43B3-948B-1728B52AA6E4}">
                <adec:decorative xmlns:adec="http://schemas.microsoft.com/office/drawing/2017/decorative" val="1"/>
              </a:ext>
            </a:extLst>
          </p:cNvPr>
          <p:cNvGrpSpPr/>
          <p:nvPr/>
        </p:nvGrpSpPr>
        <p:grpSpPr>
          <a:xfrm>
            <a:off x="2535989" y="1979447"/>
            <a:ext cx="540417" cy="537398"/>
            <a:chOff x="3259138" y="2144713"/>
            <a:chExt cx="568325" cy="565150"/>
          </a:xfrm>
          <a:solidFill>
            <a:srgbClr val="DADFE1"/>
          </a:solidFill>
          <a:effectLst/>
        </p:grpSpPr>
        <p:sp>
          <p:nvSpPr>
            <p:cNvPr id="45" name="Freeform 10">
              <a:extLst>
                <a:ext uri="{FF2B5EF4-FFF2-40B4-BE49-F238E27FC236}">
                  <a16:creationId xmlns:a16="http://schemas.microsoft.com/office/drawing/2014/main" id="{9184F6BC-A6C9-4215-8737-4C990514F416}"/>
                </a:ext>
              </a:extLst>
            </p:cNvPr>
            <p:cNvSpPr>
              <a:spLocks noEditPoints="1"/>
            </p:cNvSpPr>
            <p:nvPr/>
          </p:nvSpPr>
          <p:spPr bwMode="auto">
            <a:xfrm>
              <a:off x="3259138" y="2144713"/>
              <a:ext cx="568325" cy="565150"/>
            </a:xfrm>
            <a:custGeom>
              <a:avLst/>
              <a:gdLst>
                <a:gd name="T0" fmla="*/ 85 w 254"/>
                <a:gd name="T1" fmla="*/ 214 h 253"/>
                <a:gd name="T2" fmla="*/ 90 w 254"/>
                <a:gd name="T3" fmla="*/ 248 h 253"/>
                <a:gd name="T4" fmla="*/ 119 w 254"/>
                <a:gd name="T5" fmla="*/ 253 h 253"/>
                <a:gd name="T6" fmla="*/ 135 w 254"/>
                <a:gd name="T7" fmla="*/ 223 h 253"/>
                <a:gd name="T8" fmla="*/ 160 w 254"/>
                <a:gd name="T9" fmla="*/ 218 h 253"/>
                <a:gd name="T10" fmla="*/ 187 w 254"/>
                <a:gd name="T11" fmla="*/ 239 h 253"/>
                <a:gd name="T12" fmla="*/ 212 w 254"/>
                <a:gd name="T13" fmla="*/ 221 h 253"/>
                <a:gd name="T14" fmla="*/ 202 w 254"/>
                <a:gd name="T15" fmla="*/ 188 h 253"/>
                <a:gd name="T16" fmla="*/ 215 w 254"/>
                <a:gd name="T17" fmla="*/ 168 h 253"/>
                <a:gd name="T18" fmla="*/ 249 w 254"/>
                <a:gd name="T19" fmla="*/ 163 h 253"/>
                <a:gd name="T20" fmla="*/ 254 w 254"/>
                <a:gd name="T21" fmla="*/ 133 h 253"/>
                <a:gd name="T22" fmla="*/ 224 w 254"/>
                <a:gd name="T23" fmla="*/ 117 h 253"/>
                <a:gd name="T24" fmla="*/ 218 w 254"/>
                <a:gd name="T25" fmla="*/ 94 h 253"/>
                <a:gd name="T26" fmla="*/ 239 w 254"/>
                <a:gd name="T27" fmla="*/ 67 h 253"/>
                <a:gd name="T28" fmla="*/ 222 w 254"/>
                <a:gd name="T29" fmla="*/ 42 h 253"/>
                <a:gd name="T30" fmla="*/ 189 w 254"/>
                <a:gd name="T31" fmla="*/ 52 h 253"/>
                <a:gd name="T32" fmla="*/ 169 w 254"/>
                <a:gd name="T33" fmla="*/ 39 h 253"/>
                <a:gd name="T34" fmla="*/ 164 w 254"/>
                <a:gd name="T35" fmla="*/ 5 h 253"/>
                <a:gd name="T36" fmla="*/ 134 w 254"/>
                <a:gd name="T37" fmla="*/ 0 h 253"/>
                <a:gd name="T38" fmla="*/ 119 w 254"/>
                <a:gd name="T39" fmla="*/ 30 h 253"/>
                <a:gd name="T40" fmla="*/ 94 w 254"/>
                <a:gd name="T41" fmla="*/ 35 h 253"/>
                <a:gd name="T42" fmla="*/ 67 w 254"/>
                <a:gd name="T43" fmla="*/ 15 h 253"/>
                <a:gd name="T44" fmla="*/ 42 w 254"/>
                <a:gd name="T45" fmla="*/ 32 h 253"/>
                <a:gd name="T46" fmla="*/ 52 w 254"/>
                <a:gd name="T47" fmla="*/ 64 h 253"/>
                <a:gd name="T48" fmla="*/ 39 w 254"/>
                <a:gd name="T49" fmla="*/ 86 h 253"/>
                <a:gd name="T50" fmla="*/ 5 w 254"/>
                <a:gd name="T51" fmla="*/ 90 h 253"/>
                <a:gd name="T52" fmla="*/ 0 w 254"/>
                <a:gd name="T53" fmla="*/ 120 h 253"/>
                <a:gd name="T54" fmla="*/ 30 w 254"/>
                <a:gd name="T55" fmla="*/ 135 h 253"/>
                <a:gd name="T56" fmla="*/ 35 w 254"/>
                <a:gd name="T57" fmla="*/ 159 h 253"/>
                <a:gd name="T58" fmla="*/ 15 w 254"/>
                <a:gd name="T59" fmla="*/ 186 h 253"/>
                <a:gd name="T60" fmla="*/ 32 w 254"/>
                <a:gd name="T61" fmla="*/ 211 h 253"/>
                <a:gd name="T62" fmla="*/ 64 w 254"/>
                <a:gd name="T63" fmla="*/ 201 h 253"/>
                <a:gd name="T64" fmla="*/ 85 w 254"/>
                <a:gd name="T65" fmla="*/ 214 h 253"/>
                <a:gd name="T66" fmla="*/ 93 w 254"/>
                <a:gd name="T67" fmla="*/ 160 h 253"/>
                <a:gd name="T68" fmla="*/ 79 w 254"/>
                <a:gd name="T69" fmla="*/ 125 h 253"/>
                <a:gd name="T70" fmla="*/ 81 w 254"/>
                <a:gd name="T71" fmla="*/ 114 h 253"/>
                <a:gd name="T72" fmla="*/ 128 w 254"/>
                <a:gd name="T73" fmla="*/ 79 h 253"/>
                <a:gd name="T74" fmla="*/ 175 w 254"/>
                <a:gd name="T75" fmla="*/ 127 h 253"/>
                <a:gd name="T76" fmla="*/ 173 w 254"/>
                <a:gd name="T77" fmla="*/ 139 h 253"/>
                <a:gd name="T78" fmla="*/ 173 w 254"/>
                <a:gd name="T79" fmla="*/ 139 h 253"/>
                <a:gd name="T80" fmla="*/ 126 w 254"/>
                <a:gd name="T81" fmla="*/ 174 h 253"/>
                <a:gd name="T82" fmla="*/ 93 w 254"/>
                <a:gd name="T83" fmla="*/ 16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3">
                  <a:moveTo>
                    <a:pt x="85" y="214"/>
                  </a:moveTo>
                  <a:cubicBezTo>
                    <a:pt x="90" y="248"/>
                    <a:pt x="90" y="248"/>
                    <a:pt x="90" y="248"/>
                  </a:cubicBezTo>
                  <a:cubicBezTo>
                    <a:pt x="119" y="253"/>
                    <a:pt x="119" y="253"/>
                    <a:pt x="119" y="253"/>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3"/>
                    <a:pt x="254" y="133"/>
                    <a:pt x="254" y="133"/>
                  </a:cubicBezTo>
                  <a:cubicBezTo>
                    <a:pt x="224" y="117"/>
                    <a:pt x="224" y="117"/>
                    <a:pt x="224" y="117"/>
                  </a:cubicBezTo>
                  <a:cubicBezTo>
                    <a:pt x="223" y="109"/>
                    <a:pt x="221" y="101"/>
                    <a:pt x="218" y="94"/>
                  </a:cubicBezTo>
                  <a:cubicBezTo>
                    <a:pt x="239" y="67"/>
                    <a:pt x="239" y="67"/>
                    <a:pt x="239" y="67"/>
                  </a:cubicBezTo>
                  <a:cubicBezTo>
                    <a:pt x="222" y="42"/>
                    <a:pt x="222" y="42"/>
                    <a:pt x="222" y="42"/>
                  </a:cubicBezTo>
                  <a:cubicBezTo>
                    <a:pt x="189" y="52"/>
                    <a:pt x="189" y="52"/>
                    <a:pt x="189" y="52"/>
                  </a:cubicBezTo>
                  <a:cubicBezTo>
                    <a:pt x="183" y="47"/>
                    <a:pt x="176" y="42"/>
                    <a:pt x="169" y="39"/>
                  </a:cubicBezTo>
                  <a:cubicBezTo>
                    <a:pt x="164" y="5"/>
                    <a:pt x="164" y="5"/>
                    <a:pt x="164" y="5"/>
                  </a:cubicBezTo>
                  <a:cubicBezTo>
                    <a:pt x="134" y="0"/>
                    <a:pt x="134" y="0"/>
                    <a:pt x="134" y="0"/>
                  </a:cubicBezTo>
                  <a:cubicBezTo>
                    <a:pt x="119" y="30"/>
                    <a:pt x="119" y="30"/>
                    <a:pt x="119" y="30"/>
                  </a:cubicBezTo>
                  <a:cubicBezTo>
                    <a:pt x="110" y="31"/>
                    <a:pt x="102" y="32"/>
                    <a:pt x="94" y="35"/>
                  </a:cubicBezTo>
                  <a:cubicBezTo>
                    <a:pt x="67" y="15"/>
                    <a:pt x="67" y="15"/>
                    <a:pt x="67" y="15"/>
                  </a:cubicBezTo>
                  <a:cubicBezTo>
                    <a:pt x="42" y="32"/>
                    <a:pt x="42" y="32"/>
                    <a:pt x="42" y="32"/>
                  </a:cubicBezTo>
                  <a:cubicBezTo>
                    <a:pt x="52" y="64"/>
                    <a:pt x="52" y="64"/>
                    <a:pt x="52" y="64"/>
                  </a:cubicBezTo>
                  <a:cubicBezTo>
                    <a:pt x="47" y="71"/>
                    <a:pt x="42" y="78"/>
                    <a:pt x="39" y="86"/>
                  </a:cubicBezTo>
                  <a:cubicBezTo>
                    <a:pt x="5" y="90"/>
                    <a:pt x="5" y="90"/>
                    <a:pt x="5" y="90"/>
                  </a:cubicBezTo>
                  <a:cubicBezTo>
                    <a:pt x="0" y="120"/>
                    <a:pt x="0" y="120"/>
                    <a:pt x="0" y="120"/>
                  </a:cubicBezTo>
                  <a:cubicBezTo>
                    <a:pt x="30" y="135"/>
                    <a:pt x="30" y="135"/>
                    <a:pt x="30" y="135"/>
                  </a:cubicBezTo>
                  <a:cubicBezTo>
                    <a:pt x="31" y="144"/>
                    <a:pt x="33" y="151"/>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5"/>
                  </a:cubicBezTo>
                  <a:cubicBezTo>
                    <a:pt x="79" y="122"/>
                    <a:pt x="80" y="118"/>
                    <a:pt x="81" y="114"/>
                  </a:cubicBezTo>
                  <a:cubicBezTo>
                    <a:pt x="87" y="93"/>
                    <a:pt x="106" y="78"/>
                    <a:pt x="128" y="79"/>
                  </a:cubicBezTo>
                  <a:cubicBezTo>
                    <a:pt x="154" y="79"/>
                    <a:pt x="175" y="101"/>
                    <a:pt x="175" y="127"/>
                  </a:cubicBezTo>
                  <a:cubicBezTo>
                    <a:pt x="175" y="131"/>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6" name="Freeform 11">
              <a:extLst>
                <a:ext uri="{FF2B5EF4-FFF2-40B4-BE49-F238E27FC236}">
                  <a16:creationId xmlns:a16="http://schemas.microsoft.com/office/drawing/2014/main" id="{C16FE088-8E8A-4D3E-B271-77DFF8FB9586}"/>
                </a:ext>
              </a:extLst>
            </p:cNvPr>
            <p:cNvSpPr>
              <a:spLocks/>
            </p:cNvSpPr>
            <p:nvPr/>
          </p:nvSpPr>
          <p:spPr bwMode="auto">
            <a:xfrm>
              <a:off x="3470275" y="2354263"/>
              <a:ext cx="144463" cy="146050"/>
            </a:xfrm>
            <a:custGeom>
              <a:avLst/>
              <a:gdLst>
                <a:gd name="T0" fmla="*/ 0 w 65"/>
                <a:gd name="T1" fmla="*/ 32 h 65"/>
                <a:gd name="T2" fmla="*/ 1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6"/>
                    <a:pt x="1" y="24"/>
                  </a:cubicBezTo>
                  <a:cubicBezTo>
                    <a:pt x="5" y="9"/>
                    <a:pt x="19" y="0"/>
                    <a:pt x="34" y="0"/>
                  </a:cubicBezTo>
                  <a:cubicBezTo>
                    <a:pt x="52" y="0"/>
                    <a:pt x="65" y="15"/>
                    <a:pt x="65" y="33"/>
                  </a:cubicBezTo>
                  <a:cubicBezTo>
                    <a:pt x="65" y="36"/>
                    <a:pt x="64" y="38"/>
                    <a:pt x="63" y="41"/>
                  </a:cubicBezTo>
                  <a:cubicBezTo>
                    <a:pt x="63" y="41"/>
                    <a:pt x="63" y="41"/>
                    <a:pt x="63" y="41"/>
                  </a:cubicBezTo>
                  <a:cubicBezTo>
                    <a:pt x="59" y="55"/>
                    <a:pt x="46"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7" name="Group 46">
            <a:extLst>
              <a:ext uri="{FF2B5EF4-FFF2-40B4-BE49-F238E27FC236}">
                <a16:creationId xmlns:a16="http://schemas.microsoft.com/office/drawing/2014/main" id="{10DB415F-0FB5-4D26-B14F-D9C11473ECDE}"/>
              </a:ext>
              <a:ext uri="{C183D7F6-B498-43B3-948B-1728B52AA6E4}">
                <adec:decorative xmlns:adec="http://schemas.microsoft.com/office/drawing/2017/decorative" val="1"/>
              </a:ext>
            </a:extLst>
          </p:cNvPr>
          <p:cNvGrpSpPr/>
          <p:nvPr/>
        </p:nvGrpSpPr>
        <p:grpSpPr>
          <a:xfrm>
            <a:off x="3179056" y="1870760"/>
            <a:ext cx="493622" cy="490602"/>
            <a:chOff x="3935413" y="2030413"/>
            <a:chExt cx="519113" cy="515937"/>
          </a:xfrm>
          <a:solidFill>
            <a:srgbClr val="DADFE1"/>
          </a:solidFill>
          <a:effectLst/>
        </p:grpSpPr>
        <p:sp>
          <p:nvSpPr>
            <p:cNvPr id="48" name="Freeform 12">
              <a:extLst>
                <a:ext uri="{FF2B5EF4-FFF2-40B4-BE49-F238E27FC236}">
                  <a16:creationId xmlns:a16="http://schemas.microsoft.com/office/drawing/2014/main" id="{13F54FC3-DFBF-41BB-8A74-8109A3207BC1}"/>
                </a:ext>
              </a:extLst>
            </p:cNvPr>
            <p:cNvSpPr>
              <a:spLocks noEditPoints="1"/>
            </p:cNvSpPr>
            <p:nvPr/>
          </p:nvSpPr>
          <p:spPr bwMode="auto">
            <a:xfrm>
              <a:off x="3935413" y="2030413"/>
              <a:ext cx="519113" cy="515937"/>
            </a:xfrm>
            <a:custGeom>
              <a:avLst/>
              <a:gdLst>
                <a:gd name="T0" fmla="*/ 78 w 232"/>
                <a:gd name="T1" fmla="*/ 196 h 231"/>
                <a:gd name="T2" fmla="*/ 82 w 232"/>
                <a:gd name="T3" fmla="*/ 227 h 231"/>
                <a:gd name="T4" fmla="*/ 109 w 232"/>
                <a:gd name="T5" fmla="*/ 231 h 231"/>
                <a:gd name="T6" fmla="*/ 123 w 232"/>
                <a:gd name="T7" fmla="*/ 204 h 231"/>
                <a:gd name="T8" fmla="*/ 146 w 232"/>
                <a:gd name="T9" fmla="*/ 199 h 231"/>
                <a:gd name="T10" fmla="*/ 171 w 232"/>
                <a:gd name="T11" fmla="*/ 218 h 231"/>
                <a:gd name="T12" fmla="*/ 194 w 232"/>
                <a:gd name="T13" fmla="*/ 202 h 231"/>
                <a:gd name="T14" fmla="*/ 184 w 232"/>
                <a:gd name="T15" fmla="*/ 172 h 231"/>
                <a:gd name="T16" fmla="*/ 196 w 232"/>
                <a:gd name="T17" fmla="*/ 153 h 231"/>
                <a:gd name="T18" fmla="*/ 227 w 232"/>
                <a:gd name="T19" fmla="*/ 149 h 231"/>
                <a:gd name="T20" fmla="*/ 232 w 232"/>
                <a:gd name="T21" fmla="*/ 122 h 231"/>
                <a:gd name="T22" fmla="*/ 204 w 232"/>
                <a:gd name="T23" fmla="*/ 107 h 231"/>
                <a:gd name="T24" fmla="*/ 199 w 232"/>
                <a:gd name="T25" fmla="*/ 86 h 231"/>
                <a:gd name="T26" fmla="*/ 218 w 232"/>
                <a:gd name="T27" fmla="*/ 61 h 231"/>
                <a:gd name="T28" fmla="*/ 203 w 232"/>
                <a:gd name="T29" fmla="*/ 38 h 231"/>
                <a:gd name="T30" fmla="*/ 173 w 232"/>
                <a:gd name="T31" fmla="*/ 48 h 231"/>
                <a:gd name="T32" fmla="*/ 154 w 232"/>
                <a:gd name="T33" fmla="*/ 36 h 231"/>
                <a:gd name="T34" fmla="*/ 150 w 232"/>
                <a:gd name="T35" fmla="*/ 4 h 231"/>
                <a:gd name="T36" fmla="*/ 123 w 232"/>
                <a:gd name="T37" fmla="*/ 0 h 231"/>
                <a:gd name="T38" fmla="*/ 108 w 232"/>
                <a:gd name="T39" fmla="*/ 27 h 231"/>
                <a:gd name="T40" fmla="*/ 86 w 232"/>
                <a:gd name="T41" fmla="*/ 32 h 231"/>
                <a:gd name="T42" fmla="*/ 61 w 232"/>
                <a:gd name="T43" fmla="*/ 13 h 231"/>
                <a:gd name="T44" fmla="*/ 38 w 232"/>
                <a:gd name="T45" fmla="*/ 29 h 231"/>
                <a:gd name="T46" fmla="*/ 48 w 232"/>
                <a:gd name="T47" fmla="*/ 59 h 231"/>
                <a:gd name="T48" fmla="*/ 35 w 232"/>
                <a:gd name="T49" fmla="*/ 78 h 231"/>
                <a:gd name="T50" fmla="*/ 5 w 232"/>
                <a:gd name="T51" fmla="*/ 82 h 231"/>
                <a:gd name="T52" fmla="*/ 0 w 232"/>
                <a:gd name="T53" fmla="*/ 109 h 231"/>
                <a:gd name="T54" fmla="*/ 27 w 232"/>
                <a:gd name="T55" fmla="*/ 124 h 231"/>
                <a:gd name="T56" fmla="*/ 32 w 232"/>
                <a:gd name="T57" fmla="*/ 145 h 231"/>
                <a:gd name="T58" fmla="*/ 13 w 232"/>
                <a:gd name="T59" fmla="*/ 170 h 231"/>
                <a:gd name="T60" fmla="*/ 29 w 232"/>
                <a:gd name="T61" fmla="*/ 192 h 231"/>
                <a:gd name="T62" fmla="*/ 58 w 232"/>
                <a:gd name="T63" fmla="*/ 183 h 231"/>
                <a:gd name="T64" fmla="*/ 78 w 232"/>
                <a:gd name="T65" fmla="*/ 196 h 231"/>
                <a:gd name="T66" fmla="*/ 84 w 232"/>
                <a:gd name="T67" fmla="*/ 146 h 231"/>
                <a:gd name="T68" fmla="*/ 72 w 232"/>
                <a:gd name="T69" fmla="*/ 115 h 231"/>
                <a:gd name="T70" fmla="*/ 74 w 232"/>
                <a:gd name="T71" fmla="*/ 104 h 231"/>
                <a:gd name="T72" fmla="*/ 117 w 232"/>
                <a:gd name="T73" fmla="*/ 72 h 231"/>
                <a:gd name="T74" fmla="*/ 160 w 232"/>
                <a:gd name="T75" fmla="*/ 116 h 231"/>
                <a:gd name="T76" fmla="*/ 159 w 232"/>
                <a:gd name="T77" fmla="*/ 127 h 231"/>
                <a:gd name="T78" fmla="*/ 159 w 232"/>
                <a:gd name="T79" fmla="*/ 127 h 231"/>
                <a:gd name="T80" fmla="*/ 115 w 232"/>
                <a:gd name="T81" fmla="*/ 159 h 231"/>
                <a:gd name="T82" fmla="*/ 84 w 232"/>
                <a:gd name="T83" fmla="*/ 146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2" h="231">
                  <a:moveTo>
                    <a:pt x="78" y="196"/>
                  </a:moveTo>
                  <a:cubicBezTo>
                    <a:pt x="82" y="227"/>
                    <a:pt x="82" y="227"/>
                    <a:pt x="82" y="227"/>
                  </a:cubicBezTo>
                  <a:cubicBezTo>
                    <a:pt x="109" y="231"/>
                    <a:pt x="109" y="231"/>
                    <a:pt x="109" y="231"/>
                  </a:cubicBezTo>
                  <a:cubicBezTo>
                    <a:pt x="123" y="204"/>
                    <a:pt x="123" y="204"/>
                    <a:pt x="123" y="204"/>
                  </a:cubicBezTo>
                  <a:cubicBezTo>
                    <a:pt x="131" y="203"/>
                    <a:pt x="139" y="201"/>
                    <a:pt x="146" y="199"/>
                  </a:cubicBezTo>
                  <a:cubicBezTo>
                    <a:pt x="171" y="218"/>
                    <a:pt x="171" y="218"/>
                    <a:pt x="171" y="218"/>
                  </a:cubicBezTo>
                  <a:cubicBezTo>
                    <a:pt x="194" y="202"/>
                    <a:pt x="194" y="202"/>
                    <a:pt x="194" y="202"/>
                  </a:cubicBezTo>
                  <a:cubicBezTo>
                    <a:pt x="184" y="172"/>
                    <a:pt x="184" y="172"/>
                    <a:pt x="184" y="172"/>
                  </a:cubicBezTo>
                  <a:cubicBezTo>
                    <a:pt x="189" y="166"/>
                    <a:pt x="193" y="160"/>
                    <a:pt x="196" y="153"/>
                  </a:cubicBezTo>
                  <a:cubicBezTo>
                    <a:pt x="227" y="149"/>
                    <a:pt x="227" y="149"/>
                    <a:pt x="227" y="149"/>
                  </a:cubicBezTo>
                  <a:cubicBezTo>
                    <a:pt x="232" y="122"/>
                    <a:pt x="232" y="122"/>
                    <a:pt x="232" y="122"/>
                  </a:cubicBezTo>
                  <a:cubicBezTo>
                    <a:pt x="204" y="107"/>
                    <a:pt x="204" y="107"/>
                    <a:pt x="204" y="107"/>
                  </a:cubicBezTo>
                  <a:cubicBezTo>
                    <a:pt x="203" y="100"/>
                    <a:pt x="202" y="93"/>
                    <a:pt x="199" y="86"/>
                  </a:cubicBezTo>
                  <a:cubicBezTo>
                    <a:pt x="218" y="61"/>
                    <a:pt x="218" y="61"/>
                    <a:pt x="218" y="61"/>
                  </a:cubicBezTo>
                  <a:cubicBezTo>
                    <a:pt x="203" y="38"/>
                    <a:pt x="203" y="38"/>
                    <a:pt x="203" y="38"/>
                  </a:cubicBezTo>
                  <a:cubicBezTo>
                    <a:pt x="173" y="48"/>
                    <a:pt x="173" y="48"/>
                    <a:pt x="173" y="48"/>
                  </a:cubicBezTo>
                  <a:cubicBezTo>
                    <a:pt x="167" y="43"/>
                    <a:pt x="161" y="39"/>
                    <a:pt x="154" y="36"/>
                  </a:cubicBezTo>
                  <a:cubicBezTo>
                    <a:pt x="150" y="4"/>
                    <a:pt x="150" y="4"/>
                    <a:pt x="150" y="4"/>
                  </a:cubicBezTo>
                  <a:cubicBezTo>
                    <a:pt x="123" y="0"/>
                    <a:pt x="123" y="0"/>
                    <a:pt x="123" y="0"/>
                  </a:cubicBezTo>
                  <a:cubicBezTo>
                    <a:pt x="108" y="27"/>
                    <a:pt x="108" y="27"/>
                    <a:pt x="108" y="27"/>
                  </a:cubicBezTo>
                  <a:cubicBezTo>
                    <a:pt x="100" y="28"/>
                    <a:pt x="93" y="30"/>
                    <a:pt x="86" y="32"/>
                  </a:cubicBezTo>
                  <a:cubicBezTo>
                    <a:pt x="61" y="13"/>
                    <a:pt x="61" y="13"/>
                    <a:pt x="61" y="13"/>
                  </a:cubicBezTo>
                  <a:cubicBezTo>
                    <a:pt x="38" y="29"/>
                    <a:pt x="38" y="29"/>
                    <a:pt x="38" y="29"/>
                  </a:cubicBezTo>
                  <a:cubicBezTo>
                    <a:pt x="48" y="59"/>
                    <a:pt x="48" y="59"/>
                    <a:pt x="48" y="59"/>
                  </a:cubicBezTo>
                  <a:cubicBezTo>
                    <a:pt x="43" y="65"/>
                    <a:pt x="39" y="71"/>
                    <a:pt x="35" y="78"/>
                  </a:cubicBezTo>
                  <a:cubicBezTo>
                    <a:pt x="5" y="82"/>
                    <a:pt x="5" y="82"/>
                    <a:pt x="5" y="82"/>
                  </a:cubicBezTo>
                  <a:cubicBezTo>
                    <a:pt x="0" y="109"/>
                    <a:pt x="0" y="109"/>
                    <a:pt x="0" y="109"/>
                  </a:cubicBezTo>
                  <a:cubicBezTo>
                    <a:pt x="27" y="124"/>
                    <a:pt x="27" y="124"/>
                    <a:pt x="27" y="124"/>
                  </a:cubicBezTo>
                  <a:cubicBezTo>
                    <a:pt x="28" y="131"/>
                    <a:pt x="30" y="138"/>
                    <a:pt x="32" y="145"/>
                  </a:cubicBezTo>
                  <a:cubicBezTo>
                    <a:pt x="13" y="170"/>
                    <a:pt x="13" y="170"/>
                    <a:pt x="13" y="170"/>
                  </a:cubicBezTo>
                  <a:cubicBezTo>
                    <a:pt x="29" y="192"/>
                    <a:pt x="29" y="192"/>
                    <a:pt x="29" y="192"/>
                  </a:cubicBezTo>
                  <a:cubicBezTo>
                    <a:pt x="58" y="183"/>
                    <a:pt x="58" y="183"/>
                    <a:pt x="58" y="183"/>
                  </a:cubicBezTo>
                  <a:cubicBezTo>
                    <a:pt x="64" y="188"/>
                    <a:pt x="71" y="192"/>
                    <a:pt x="78" y="196"/>
                  </a:cubicBezTo>
                  <a:close/>
                  <a:moveTo>
                    <a:pt x="84" y="146"/>
                  </a:moveTo>
                  <a:cubicBezTo>
                    <a:pt x="76" y="137"/>
                    <a:pt x="72" y="126"/>
                    <a:pt x="72" y="115"/>
                  </a:cubicBezTo>
                  <a:cubicBezTo>
                    <a:pt x="72" y="111"/>
                    <a:pt x="73" y="107"/>
                    <a:pt x="74" y="104"/>
                  </a:cubicBezTo>
                  <a:cubicBezTo>
                    <a:pt x="79" y="85"/>
                    <a:pt x="97" y="71"/>
                    <a:pt x="117" y="72"/>
                  </a:cubicBezTo>
                  <a:cubicBezTo>
                    <a:pt x="141" y="72"/>
                    <a:pt x="160" y="92"/>
                    <a:pt x="160" y="116"/>
                  </a:cubicBezTo>
                  <a:cubicBezTo>
                    <a:pt x="160" y="120"/>
                    <a:pt x="159" y="123"/>
                    <a:pt x="159" y="127"/>
                  </a:cubicBezTo>
                  <a:cubicBezTo>
                    <a:pt x="159" y="127"/>
                    <a:pt x="159" y="127"/>
                    <a:pt x="159" y="127"/>
                  </a:cubicBezTo>
                  <a:cubicBezTo>
                    <a:pt x="151" y="146"/>
                    <a:pt x="135" y="159"/>
                    <a:pt x="115" y="159"/>
                  </a:cubicBezTo>
                  <a:cubicBezTo>
                    <a:pt x="104" y="159"/>
                    <a:pt x="92" y="154"/>
                    <a:pt x="84"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9" name="Freeform 13">
              <a:extLst>
                <a:ext uri="{FF2B5EF4-FFF2-40B4-BE49-F238E27FC236}">
                  <a16:creationId xmlns:a16="http://schemas.microsoft.com/office/drawing/2014/main" id="{35E7E9F6-6639-40E4-9CCF-A4212CB78F90}"/>
                </a:ext>
              </a:extLst>
            </p:cNvPr>
            <p:cNvSpPr>
              <a:spLocks/>
            </p:cNvSpPr>
            <p:nvPr/>
          </p:nvSpPr>
          <p:spPr bwMode="auto">
            <a:xfrm>
              <a:off x="4127500" y="2222500"/>
              <a:ext cx="131763" cy="131762"/>
            </a:xfrm>
            <a:custGeom>
              <a:avLst/>
              <a:gdLst>
                <a:gd name="T0" fmla="*/ 0 w 59"/>
                <a:gd name="T1" fmla="*/ 29 h 59"/>
                <a:gd name="T2" fmla="*/ 1 w 59"/>
                <a:gd name="T3" fmla="*/ 22 h 59"/>
                <a:gd name="T4" fmla="*/ 30 w 59"/>
                <a:gd name="T5" fmla="*/ 0 h 59"/>
                <a:gd name="T6" fmla="*/ 59 w 59"/>
                <a:gd name="T7" fmla="*/ 30 h 59"/>
                <a:gd name="T8" fmla="*/ 57 w 59"/>
                <a:gd name="T9" fmla="*/ 37 h 59"/>
                <a:gd name="T10" fmla="*/ 57 w 59"/>
                <a:gd name="T11" fmla="*/ 37 h 59"/>
                <a:gd name="T12" fmla="*/ 28 w 59"/>
                <a:gd name="T13" fmla="*/ 59 h 59"/>
                <a:gd name="T14" fmla="*/ 8 w 59"/>
                <a:gd name="T15" fmla="*/ 50 h 59"/>
                <a:gd name="T16" fmla="*/ 0 w 59"/>
                <a:gd name="T17" fmla="*/ 2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0" y="29"/>
                  </a:moveTo>
                  <a:cubicBezTo>
                    <a:pt x="0" y="26"/>
                    <a:pt x="0" y="24"/>
                    <a:pt x="1" y="22"/>
                  </a:cubicBezTo>
                  <a:cubicBezTo>
                    <a:pt x="5" y="8"/>
                    <a:pt x="17" y="0"/>
                    <a:pt x="30" y="0"/>
                  </a:cubicBezTo>
                  <a:cubicBezTo>
                    <a:pt x="47" y="0"/>
                    <a:pt x="59" y="14"/>
                    <a:pt x="59" y="30"/>
                  </a:cubicBezTo>
                  <a:cubicBezTo>
                    <a:pt x="59" y="32"/>
                    <a:pt x="58" y="35"/>
                    <a:pt x="57" y="37"/>
                  </a:cubicBezTo>
                  <a:cubicBezTo>
                    <a:pt x="57" y="37"/>
                    <a:pt x="57" y="37"/>
                    <a:pt x="57" y="37"/>
                  </a:cubicBezTo>
                  <a:cubicBezTo>
                    <a:pt x="54" y="50"/>
                    <a:pt x="42" y="59"/>
                    <a:pt x="28" y="59"/>
                  </a:cubicBezTo>
                  <a:cubicBezTo>
                    <a:pt x="21" y="59"/>
                    <a:pt x="13" y="56"/>
                    <a:pt x="8" y="50"/>
                  </a:cubicBezTo>
                  <a:cubicBezTo>
                    <a:pt x="2" y="44"/>
                    <a:pt x="0" y="37"/>
                    <a:pt x="0"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0" name="Group 49">
            <a:extLst>
              <a:ext uri="{FF2B5EF4-FFF2-40B4-BE49-F238E27FC236}">
                <a16:creationId xmlns:a16="http://schemas.microsoft.com/office/drawing/2014/main" id="{F894D83D-98D3-40E5-AAD3-1B47C36647DA}"/>
              </a:ext>
              <a:ext uri="{C183D7F6-B498-43B3-948B-1728B52AA6E4}">
                <adec:decorative xmlns:adec="http://schemas.microsoft.com/office/drawing/2017/decorative" val="1"/>
              </a:ext>
            </a:extLst>
          </p:cNvPr>
          <p:cNvGrpSpPr/>
          <p:nvPr/>
        </p:nvGrpSpPr>
        <p:grpSpPr>
          <a:xfrm>
            <a:off x="4143654" y="1964351"/>
            <a:ext cx="540417" cy="540417"/>
            <a:chOff x="4949825" y="2128838"/>
            <a:chExt cx="568325" cy="568325"/>
          </a:xfrm>
          <a:solidFill>
            <a:srgbClr val="DADFE1"/>
          </a:solidFill>
          <a:effectLst/>
        </p:grpSpPr>
        <p:sp>
          <p:nvSpPr>
            <p:cNvPr id="51" name="Freeform 14">
              <a:extLst>
                <a:ext uri="{FF2B5EF4-FFF2-40B4-BE49-F238E27FC236}">
                  <a16:creationId xmlns:a16="http://schemas.microsoft.com/office/drawing/2014/main" id="{3A8A62DB-E767-4099-A04F-9443E24EC994}"/>
                </a:ext>
              </a:extLst>
            </p:cNvPr>
            <p:cNvSpPr>
              <a:spLocks noEditPoints="1"/>
            </p:cNvSpPr>
            <p:nvPr/>
          </p:nvSpPr>
          <p:spPr bwMode="auto">
            <a:xfrm>
              <a:off x="4949825" y="2128838"/>
              <a:ext cx="568325" cy="568325"/>
            </a:xfrm>
            <a:custGeom>
              <a:avLst/>
              <a:gdLst>
                <a:gd name="T0" fmla="*/ 85 w 254"/>
                <a:gd name="T1" fmla="*/ 214 h 254"/>
                <a:gd name="T2" fmla="*/ 90 w 254"/>
                <a:gd name="T3" fmla="*/ 248 h 254"/>
                <a:gd name="T4" fmla="*/ 120 w 254"/>
                <a:gd name="T5" fmla="*/ 254 h 254"/>
                <a:gd name="T6" fmla="*/ 135 w 254"/>
                <a:gd name="T7" fmla="*/ 223 h 254"/>
                <a:gd name="T8" fmla="*/ 160 w 254"/>
                <a:gd name="T9" fmla="*/ 218 h 254"/>
                <a:gd name="T10" fmla="*/ 187 w 254"/>
                <a:gd name="T11" fmla="*/ 239 h 254"/>
                <a:gd name="T12" fmla="*/ 212 w 254"/>
                <a:gd name="T13" fmla="*/ 221 h 254"/>
                <a:gd name="T14" fmla="*/ 202 w 254"/>
                <a:gd name="T15" fmla="*/ 188 h 254"/>
                <a:gd name="T16" fmla="*/ 215 w 254"/>
                <a:gd name="T17" fmla="*/ 168 h 254"/>
                <a:gd name="T18" fmla="*/ 249 w 254"/>
                <a:gd name="T19" fmla="*/ 163 h 254"/>
                <a:gd name="T20" fmla="*/ 254 w 254"/>
                <a:gd name="T21" fmla="*/ 134 h 254"/>
                <a:gd name="T22" fmla="*/ 224 w 254"/>
                <a:gd name="T23" fmla="*/ 118 h 254"/>
                <a:gd name="T24" fmla="*/ 218 w 254"/>
                <a:gd name="T25" fmla="*/ 94 h 254"/>
                <a:gd name="T26" fmla="*/ 239 w 254"/>
                <a:gd name="T27" fmla="*/ 67 h 254"/>
                <a:gd name="T28" fmla="*/ 222 w 254"/>
                <a:gd name="T29" fmla="*/ 42 h 254"/>
                <a:gd name="T30" fmla="*/ 189 w 254"/>
                <a:gd name="T31" fmla="*/ 52 h 254"/>
                <a:gd name="T32" fmla="*/ 169 w 254"/>
                <a:gd name="T33" fmla="*/ 39 h 254"/>
                <a:gd name="T34" fmla="*/ 164 w 254"/>
                <a:gd name="T35" fmla="*/ 5 h 254"/>
                <a:gd name="T36" fmla="*/ 134 w 254"/>
                <a:gd name="T37" fmla="*/ 0 h 254"/>
                <a:gd name="T38" fmla="*/ 119 w 254"/>
                <a:gd name="T39" fmla="*/ 30 h 254"/>
                <a:gd name="T40" fmla="*/ 94 w 254"/>
                <a:gd name="T41" fmla="*/ 35 h 254"/>
                <a:gd name="T42" fmla="*/ 67 w 254"/>
                <a:gd name="T43" fmla="*/ 15 h 254"/>
                <a:gd name="T44" fmla="*/ 42 w 254"/>
                <a:gd name="T45" fmla="*/ 32 h 254"/>
                <a:gd name="T46" fmla="*/ 52 w 254"/>
                <a:gd name="T47" fmla="*/ 65 h 254"/>
                <a:gd name="T48" fmla="*/ 39 w 254"/>
                <a:gd name="T49" fmla="*/ 86 h 254"/>
                <a:gd name="T50" fmla="*/ 6 w 254"/>
                <a:gd name="T51" fmla="*/ 90 h 254"/>
                <a:gd name="T52" fmla="*/ 0 w 254"/>
                <a:gd name="T53" fmla="*/ 120 h 254"/>
                <a:gd name="T54" fmla="*/ 30 w 254"/>
                <a:gd name="T55" fmla="*/ 136 h 254"/>
                <a:gd name="T56" fmla="*/ 35 w 254"/>
                <a:gd name="T57" fmla="*/ 159 h 254"/>
                <a:gd name="T58" fmla="*/ 15 w 254"/>
                <a:gd name="T59" fmla="*/ 186 h 254"/>
                <a:gd name="T60" fmla="*/ 32 w 254"/>
                <a:gd name="T61" fmla="*/ 211 h 254"/>
                <a:gd name="T62" fmla="*/ 64 w 254"/>
                <a:gd name="T63" fmla="*/ 201 h 254"/>
                <a:gd name="T64" fmla="*/ 85 w 254"/>
                <a:gd name="T65" fmla="*/ 214 h 254"/>
                <a:gd name="T66" fmla="*/ 93 w 254"/>
                <a:gd name="T67" fmla="*/ 160 h 254"/>
                <a:gd name="T68" fmla="*/ 79 w 254"/>
                <a:gd name="T69" fmla="*/ 126 h 254"/>
                <a:gd name="T70" fmla="*/ 81 w 254"/>
                <a:gd name="T71" fmla="*/ 114 h 254"/>
                <a:gd name="T72" fmla="*/ 128 w 254"/>
                <a:gd name="T73" fmla="*/ 79 h 254"/>
                <a:gd name="T74" fmla="*/ 175 w 254"/>
                <a:gd name="T75" fmla="*/ 128 h 254"/>
                <a:gd name="T76" fmla="*/ 173 w 254"/>
                <a:gd name="T77" fmla="*/ 139 h 254"/>
                <a:gd name="T78" fmla="*/ 173 w 254"/>
                <a:gd name="T79" fmla="*/ 139 h 254"/>
                <a:gd name="T80" fmla="*/ 126 w 254"/>
                <a:gd name="T81" fmla="*/ 174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4"/>
                  </a:moveTo>
                  <a:cubicBezTo>
                    <a:pt x="90" y="248"/>
                    <a:pt x="90" y="248"/>
                    <a:pt x="90" y="248"/>
                  </a:cubicBezTo>
                  <a:cubicBezTo>
                    <a:pt x="120" y="254"/>
                    <a:pt x="120" y="254"/>
                    <a:pt x="120" y="254"/>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4"/>
                    <a:pt x="254" y="134"/>
                    <a:pt x="254" y="134"/>
                  </a:cubicBezTo>
                  <a:cubicBezTo>
                    <a:pt x="224" y="118"/>
                    <a:pt x="224" y="118"/>
                    <a:pt x="224" y="118"/>
                  </a:cubicBezTo>
                  <a:cubicBezTo>
                    <a:pt x="223" y="109"/>
                    <a:pt x="221" y="102"/>
                    <a:pt x="218" y="94"/>
                  </a:cubicBezTo>
                  <a:cubicBezTo>
                    <a:pt x="239" y="67"/>
                    <a:pt x="239" y="67"/>
                    <a:pt x="239" y="67"/>
                  </a:cubicBezTo>
                  <a:cubicBezTo>
                    <a:pt x="222" y="42"/>
                    <a:pt x="222" y="42"/>
                    <a:pt x="222" y="42"/>
                  </a:cubicBezTo>
                  <a:cubicBezTo>
                    <a:pt x="189" y="52"/>
                    <a:pt x="189" y="52"/>
                    <a:pt x="189" y="52"/>
                  </a:cubicBezTo>
                  <a:cubicBezTo>
                    <a:pt x="183" y="47"/>
                    <a:pt x="176" y="43"/>
                    <a:pt x="169" y="39"/>
                  </a:cubicBezTo>
                  <a:cubicBezTo>
                    <a:pt x="164" y="5"/>
                    <a:pt x="164" y="5"/>
                    <a:pt x="164" y="5"/>
                  </a:cubicBezTo>
                  <a:cubicBezTo>
                    <a:pt x="134" y="0"/>
                    <a:pt x="134" y="0"/>
                    <a:pt x="134" y="0"/>
                  </a:cubicBezTo>
                  <a:cubicBezTo>
                    <a:pt x="119" y="30"/>
                    <a:pt x="119" y="30"/>
                    <a:pt x="119" y="30"/>
                  </a:cubicBezTo>
                  <a:cubicBezTo>
                    <a:pt x="110" y="31"/>
                    <a:pt x="102" y="33"/>
                    <a:pt x="94" y="35"/>
                  </a:cubicBezTo>
                  <a:cubicBezTo>
                    <a:pt x="67" y="15"/>
                    <a:pt x="67" y="15"/>
                    <a:pt x="67" y="15"/>
                  </a:cubicBezTo>
                  <a:cubicBezTo>
                    <a:pt x="42" y="32"/>
                    <a:pt x="42" y="32"/>
                    <a:pt x="42" y="32"/>
                  </a:cubicBezTo>
                  <a:cubicBezTo>
                    <a:pt x="52" y="65"/>
                    <a:pt x="52" y="65"/>
                    <a:pt x="52" y="65"/>
                  </a:cubicBezTo>
                  <a:cubicBezTo>
                    <a:pt x="47" y="71"/>
                    <a:pt x="43" y="78"/>
                    <a:pt x="39" y="86"/>
                  </a:cubicBezTo>
                  <a:cubicBezTo>
                    <a:pt x="6" y="90"/>
                    <a:pt x="6" y="90"/>
                    <a:pt x="6" y="90"/>
                  </a:cubicBezTo>
                  <a:cubicBezTo>
                    <a:pt x="0" y="120"/>
                    <a:pt x="0" y="120"/>
                    <a:pt x="0" y="120"/>
                  </a:cubicBezTo>
                  <a:cubicBezTo>
                    <a:pt x="30" y="136"/>
                    <a:pt x="30" y="136"/>
                    <a:pt x="30" y="136"/>
                  </a:cubicBezTo>
                  <a:cubicBezTo>
                    <a:pt x="31" y="144"/>
                    <a:pt x="33" y="152"/>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6"/>
                  </a:cubicBezTo>
                  <a:cubicBezTo>
                    <a:pt x="79" y="122"/>
                    <a:pt x="80" y="118"/>
                    <a:pt x="81" y="114"/>
                  </a:cubicBezTo>
                  <a:cubicBezTo>
                    <a:pt x="87" y="93"/>
                    <a:pt x="106" y="78"/>
                    <a:pt x="128" y="79"/>
                  </a:cubicBezTo>
                  <a:cubicBezTo>
                    <a:pt x="154" y="79"/>
                    <a:pt x="175" y="101"/>
                    <a:pt x="175" y="128"/>
                  </a:cubicBezTo>
                  <a:cubicBezTo>
                    <a:pt x="175" y="132"/>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2" name="Freeform 15">
              <a:extLst>
                <a:ext uri="{FF2B5EF4-FFF2-40B4-BE49-F238E27FC236}">
                  <a16:creationId xmlns:a16="http://schemas.microsoft.com/office/drawing/2014/main" id="{D7263296-45A0-4B10-904D-0CA951BB421D}"/>
                </a:ext>
              </a:extLst>
            </p:cNvPr>
            <p:cNvSpPr>
              <a:spLocks/>
            </p:cNvSpPr>
            <p:nvPr/>
          </p:nvSpPr>
          <p:spPr bwMode="auto">
            <a:xfrm>
              <a:off x="5159375" y="2338388"/>
              <a:ext cx="146050" cy="146050"/>
            </a:xfrm>
            <a:custGeom>
              <a:avLst/>
              <a:gdLst>
                <a:gd name="T0" fmla="*/ 0 w 65"/>
                <a:gd name="T1" fmla="*/ 32 h 65"/>
                <a:gd name="T2" fmla="*/ 2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7"/>
                    <a:pt x="2" y="24"/>
                  </a:cubicBezTo>
                  <a:cubicBezTo>
                    <a:pt x="5" y="10"/>
                    <a:pt x="19" y="0"/>
                    <a:pt x="34" y="0"/>
                  </a:cubicBezTo>
                  <a:cubicBezTo>
                    <a:pt x="52" y="1"/>
                    <a:pt x="65" y="15"/>
                    <a:pt x="65" y="33"/>
                  </a:cubicBezTo>
                  <a:cubicBezTo>
                    <a:pt x="65" y="36"/>
                    <a:pt x="64" y="38"/>
                    <a:pt x="63" y="41"/>
                  </a:cubicBezTo>
                  <a:cubicBezTo>
                    <a:pt x="63" y="41"/>
                    <a:pt x="63" y="41"/>
                    <a:pt x="63" y="41"/>
                  </a:cubicBezTo>
                  <a:cubicBezTo>
                    <a:pt x="59" y="55"/>
                    <a:pt x="47"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3" name="Group 52">
            <a:extLst>
              <a:ext uri="{FF2B5EF4-FFF2-40B4-BE49-F238E27FC236}">
                <a16:creationId xmlns:a16="http://schemas.microsoft.com/office/drawing/2014/main" id="{B915D27C-98EB-4887-9F50-FCC0C05D9A70}"/>
              </a:ext>
              <a:ext uri="{C183D7F6-B498-43B3-948B-1728B52AA6E4}">
                <adec:decorative xmlns:adec="http://schemas.microsoft.com/office/drawing/2017/decorative" val="1"/>
              </a:ext>
            </a:extLst>
          </p:cNvPr>
          <p:cNvGrpSpPr/>
          <p:nvPr/>
        </p:nvGrpSpPr>
        <p:grpSpPr>
          <a:xfrm>
            <a:off x="1895942" y="4944193"/>
            <a:ext cx="541927" cy="543437"/>
            <a:chOff x="2586038" y="5262563"/>
            <a:chExt cx="569913" cy="571500"/>
          </a:xfrm>
          <a:solidFill>
            <a:srgbClr val="DADFE1"/>
          </a:solidFill>
          <a:effectLst/>
        </p:grpSpPr>
        <p:sp>
          <p:nvSpPr>
            <p:cNvPr id="54" name="Freeform 16">
              <a:extLst>
                <a:ext uri="{FF2B5EF4-FFF2-40B4-BE49-F238E27FC236}">
                  <a16:creationId xmlns:a16="http://schemas.microsoft.com/office/drawing/2014/main" id="{32D4E411-5770-418B-B360-F6EAAA9CC8B2}"/>
                </a:ext>
              </a:extLst>
            </p:cNvPr>
            <p:cNvSpPr>
              <a:spLocks noEditPoints="1"/>
            </p:cNvSpPr>
            <p:nvPr/>
          </p:nvSpPr>
          <p:spPr bwMode="auto">
            <a:xfrm>
              <a:off x="2586038" y="5262563"/>
              <a:ext cx="569913" cy="571500"/>
            </a:xfrm>
            <a:custGeom>
              <a:avLst/>
              <a:gdLst>
                <a:gd name="T0" fmla="*/ 20 w 255"/>
                <a:gd name="T1" fmla="*/ 59 h 255"/>
                <a:gd name="T2" fmla="*/ 39 w 255"/>
                <a:gd name="T3" fmla="*/ 87 h 255"/>
                <a:gd name="T4" fmla="*/ 31 w 255"/>
                <a:gd name="T5" fmla="*/ 111 h 255"/>
                <a:gd name="T6" fmla="*/ 0 w 255"/>
                <a:gd name="T7" fmla="*/ 124 h 255"/>
                <a:gd name="T8" fmla="*/ 3 w 255"/>
                <a:gd name="T9" fmla="*/ 155 h 255"/>
                <a:gd name="T10" fmla="*/ 36 w 255"/>
                <a:gd name="T11" fmla="*/ 162 h 255"/>
                <a:gd name="T12" fmla="*/ 48 w 255"/>
                <a:gd name="T13" fmla="*/ 183 h 255"/>
                <a:gd name="T14" fmla="*/ 35 w 255"/>
                <a:gd name="T15" fmla="*/ 215 h 255"/>
                <a:gd name="T16" fmla="*/ 58 w 255"/>
                <a:gd name="T17" fmla="*/ 234 h 255"/>
                <a:gd name="T18" fmla="*/ 86 w 255"/>
                <a:gd name="T19" fmla="*/ 216 h 255"/>
                <a:gd name="T20" fmla="*/ 110 w 255"/>
                <a:gd name="T21" fmla="*/ 223 h 255"/>
                <a:gd name="T22" fmla="*/ 123 w 255"/>
                <a:gd name="T23" fmla="*/ 255 h 255"/>
                <a:gd name="T24" fmla="*/ 154 w 255"/>
                <a:gd name="T25" fmla="*/ 252 h 255"/>
                <a:gd name="T26" fmla="*/ 161 w 255"/>
                <a:gd name="T27" fmla="*/ 219 h 255"/>
                <a:gd name="T28" fmla="*/ 183 w 255"/>
                <a:gd name="T29" fmla="*/ 207 h 255"/>
                <a:gd name="T30" fmla="*/ 215 w 255"/>
                <a:gd name="T31" fmla="*/ 220 h 255"/>
                <a:gd name="T32" fmla="*/ 234 w 255"/>
                <a:gd name="T33" fmla="*/ 196 h 255"/>
                <a:gd name="T34" fmla="*/ 216 w 255"/>
                <a:gd name="T35" fmla="*/ 167 h 255"/>
                <a:gd name="T36" fmla="*/ 223 w 255"/>
                <a:gd name="T37" fmla="*/ 144 h 255"/>
                <a:gd name="T38" fmla="*/ 255 w 255"/>
                <a:gd name="T39" fmla="*/ 131 h 255"/>
                <a:gd name="T40" fmla="*/ 252 w 255"/>
                <a:gd name="T41" fmla="*/ 101 h 255"/>
                <a:gd name="T42" fmla="*/ 218 w 255"/>
                <a:gd name="T43" fmla="*/ 93 h 255"/>
                <a:gd name="T44" fmla="*/ 207 w 255"/>
                <a:gd name="T45" fmla="*/ 72 h 255"/>
                <a:gd name="T46" fmla="*/ 220 w 255"/>
                <a:gd name="T47" fmla="*/ 40 h 255"/>
                <a:gd name="T48" fmla="*/ 197 w 255"/>
                <a:gd name="T49" fmla="*/ 21 h 255"/>
                <a:gd name="T50" fmla="*/ 168 w 255"/>
                <a:gd name="T51" fmla="*/ 39 h 255"/>
                <a:gd name="T52" fmla="*/ 144 w 255"/>
                <a:gd name="T53" fmla="*/ 32 h 255"/>
                <a:gd name="T54" fmla="*/ 131 w 255"/>
                <a:gd name="T55" fmla="*/ 0 h 255"/>
                <a:gd name="T56" fmla="*/ 101 w 255"/>
                <a:gd name="T57" fmla="*/ 3 h 255"/>
                <a:gd name="T58" fmla="*/ 94 w 255"/>
                <a:gd name="T59" fmla="*/ 37 h 255"/>
                <a:gd name="T60" fmla="*/ 71 w 255"/>
                <a:gd name="T61" fmla="*/ 48 h 255"/>
                <a:gd name="T62" fmla="*/ 40 w 255"/>
                <a:gd name="T63" fmla="*/ 35 h 255"/>
                <a:gd name="T64" fmla="*/ 20 w 255"/>
                <a:gd name="T65" fmla="*/ 59 h 255"/>
                <a:gd name="T66" fmla="*/ 174 w 255"/>
                <a:gd name="T67" fmla="*/ 116 h 255"/>
                <a:gd name="T68" fmla="*/ 175 w 255"/>
                <a:gd name="T69" fmla="*/ 128 h 255"/>
                <a:gd name="T70" fmla="*/ 139 w 255"/>
                <a:gd name="T71" fmla="*/ 174 h 255"/>
                <a:gd name="T72" fmla="*/ 103 w 255"/>
                <a:gd name="T73" fmla="*/ 169 h 255"/>
                <a:gd name="T74" fmla="*/ 81 w 255"/>
                <a:gd name="T75" fmla="*/ 139 h 255"/>
                <a:gd name="T76" fmla="*/ 79 w 255"/>
                <a:gd name="T77" fmla="*/ 128 h 255"/>
                <a:gd name="T78" fmla="*/ 116 w 255"/>
                <a:gd name="T79" fmla="*/ 81 h 255"/>
                <a:gd name="T80" fmla="*/ 174 w 255"/>
                <a:gd name="T81" fmla="*/ 116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255">
                  <a:moveTo>
                    <a:pt x="20" y="59"/>
                  </a:moveTo>
                  <a:cubicBezTo>
                    <a:pt x="39" y="87"/>
                    <a:pt x="39" y="87"/>
                    <a:pt x="39" y="87"/>
                  </a:cubicBezTo>
                  <a:cubicBezTo>
                    <a:pt x="35" y="95"/>
                    <a:pt x="33" y="103"/>
                    <a:pt x="31" y="111"/>
                  </a:cubicBezTo>
                  <a:cubicBezTo>
                    <a:pt x="0" y="124"/>
                    <a:pt x="0" y="124"/>
                    <a:pt x="0" y="124"/>
                  </a:cubicBezTo>
                  <a:cubicBezTo>
                    <a:pt x="3" y="155"/>
                    <a:pt x="3" y="155"/>
                    <a:pt x="3" y="155"/>
                  </a:cubicBezTo>
                  <a:cubicBezTo>
                    <a:pt x="36" y="162"/>
                    <a:pt x="36" y="162"/>
                    <a:pt x="36" y="162"/>
                  </a:cubicBezTo>
                  <a:cubicBezTo>
                    <a:pt x="39" y="169"/>
                    <a:pt x="43" y="177"/>
                    <a:pt x="48" y="183"/>
                  </a:cubicBezTo>
                  <a:cubicBezTo>
                    <a:pt x="35" y="215"/>
                    <a:pt x="35" y="215"/>
                    <a:pt x="35" y="215"/>
                  </a:cubicBezTo>
                  <a:cubicBezTo>
                    <a:pt x="58" y="234"/>
                    <a:pt x="58" y="234"/>
                    <a:pt x="58" y="234"/>
                  </a:cubicBezTo>
                  <a:cubicBezTo>
                    <a:pt x="86" y="216"/>
                    <a:pt x="86" y="216"/>
                    <a:pt x="86" y="216"/>
                  </a:cubicBezTo>
                  <a:cubicBezTo>
                    <a:pt x="94" y="219"/>
                    <a:pt x="102" y="222"/>
                    <a:pt x="110" y="223"/>
                  </a:cubicBezTo>
                  <a:cubicBezTo>
                    <a:pt x="123" y="255"/>
                    <a:pt x="123" y="255"/>
                    <a:pt x="123" y="255"/>
                  </a:cubicBezTo>
                  <a:cubicBezTo>
                    <a:pt x="154" y="252"/>
                    <a:pt x="154" y="252"/>
                    <a:pt x="154" y="252"/>
                  </a:cubicBezTo>
                  <a:cubicBezTo>
                    <a:pt x="161" y="219"/>
                    <a:pt x="161" y="219"/>
                    <a:pt x="161" y="219"/>
                  </a:cubicBezTo>
                  <a:cubicBezTo>
                    <a:pt x="169" y="216"/>
                    <a:pt x="177" y="212"/>
                    <a:pt x="183" y="207"/>
                  </a:cubicBezTo>
                  <a:cubicBezTo>
                    <a:pt x="215" y="220"/>
                    <a:pt x="215" y="220"/>
                    <a:pt x="215" y="220"/>
                  </a:cubicBezTo>
                  <a:cubicBezTo>
                    <a:pt x="234" y="196"/>
                    <a:pt x="234" y="196"/>
                    <a:pt x="234" y="196"/>
                  </a:cubicBezTo>
                  <a:cubicBezTo>
                    <a:pt x="216" y="167"/>
                    <a:pt x="216" y="167"/>
                    <a:pt x="216" y="167"/>
                  </a:cubicBezTo>
                  <a:cubicBezTo>
                    <a:pt x="219" y="160"/>
                    <a:pt x="221" y="152"/>
                    <a:pt x="223" y="144"/>
                  </a:cubicBezTo>
                  <a:cubicBezTo>
                    <a:pt x="255" y="131"/>
                    <a:pt x="255" y="131"/>
                    <a:pt x="255" y="131"/>
                  </a:cubicBezTo>
                  <a:cubicBezTo>
                    <a:pt x="252" y="101"/>
                    <a:pt x="252" y="101"/>
                    <a:pt x="252" y="101"/>
                  </a:cubicBezTo>
                  <a:cubicBezTo>
                    <a:pt x="218" y="93"/>
                    <a:pt x="218" y="93"/>
                    <a:pt x="218" y="93"/>
                  </a:cubicBezTo>
                  <a:cubicBezTo>
                    <a:pt x="215" y="86"/>
                    <a:pt x="211" y="78"/>
                    <a:pt x="207" y="72"/>
                  </a:cubicBezTo>
                  <a:cubicBezTo>
                    <a:pt x="220" y="40"/>
                    <a:pt x="220" y="40"/>
                    <a:pt x="220" y="40"/>
                  </a:cubicBezTo>
                  <a:cubicBezTo>
                    <a:pt x="197" y="21"/>
                    <a:pt x="197" y="21"/>
                    <a:pt x="197" y="21"/>
                  </a:cubicBezTo>
                  <a:cubicBezTo>
                    <a:pt x="168" y="39"/>
                    <a:pt x="168" y="39"/>
                    <a:pt x="168" y="39"/>
                  </a:cubicBezTo>
                  <a:cubicBezTo>
                    <a:pt x="160" y="36"/>
                    <a:pt x="152" y="33"/>
                    <a:pt x="144" y="32"/>
                  </a:cubicBezTo>
                  <a:cubicBezTo>
                    <a:pt x="131" y="0"/>
                    <a:pt x="131" y="0"/>
                    <a:pt x="131" y="0"/>
                  </a:cubicBezTo>
                  <a:cubicBezTo>
                    <a:pt x="101" y="3"/>
                    <a:pt x="101" y="3"/>
                    <a:pt x="101" y="3"/>
                  </a:cubicBezTo>
                  <a:cubicBezTo>
                    <a:pt x="94" y="37"/>
                    <a:pt x="94" y="37"/>
                    <a:pt x="94" y="37"/>
                  </a:cubicBezTo>
                  <a:cubicBezTo>
                    <a:pt x="85" y="40"/>
                    <a:pt x="78" y="43"/>
                    <a:pt x="71" y="48"/>
                  </a:cubicBezTo>
                  <a:cubicBezTo>
                    <a:pt x="40" y="35"/>
                    <a:pt x="40" y="35"/>
                    <a:pt x="40" y="35"/>
                  </a:cubicBezTo>
                  <a:lnTo>
                    <a:pt x="20" y="59"/>
                  </a:lnTo>
                  <a:close/>
                  <a:moveTo>
                    <a:pt x="174" y="116"/>
                  </a:moveTo>
                  <a:cubicBezTo>
                    <a:pt x="174" y="120"/>
                    <a:pt x="175" y="124"/>
                    <a:pt x="175" y="128"/>
                  </a:cubicBezTo>
                  <a:cubicBezTo>
                    <a:pt x="175" y="150"/>
                    <a:pt x="160" y="169"/>
                    <a:pt x="139" y="174"/>
                  </a:cubicBezTo>
                  <a:cubicBezTo>
                    <a:pt x="126" y="177"/>
                    <a:pt x="114" y="175"/>
                    <a:pt x="103" y="169"/>
                  </a:cubicBezTo>
                  <a:cubicBezTo>
                    <a:pt x="92" y="162"/>
                    <a:pt x="84" y="152"/>
                    <a:pt x="81" y="139"/>
                  </a:cubicBezTo>
                  <a:cubicBezTo>
                    <a:pt x="80" y="135"/>
                    <a:pt x="79" y="131"/>
                    <a:pt x="79" y="128"/>
                  </a:cubicBezTo>
                  <a:cubicBezTo>
                    <a:pt x="79" y="106"/>
                    <a:pt x="94" y="87"/>
                    <a:pt x="116" y="81"/>
                  </a:cubicBezTo>
                  <a:cubicBezTo>
                    <a:pt x="141" y="75"/>
                    <a:pt x="167" y="90"/>
                    <a:pt x="174"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5" name="Freeform 17">
              <a:extLst>
                <a:ext uri="{FF2B5EF4-FFF2-40B4-BE49-F238E27FC236}">
                  <a16:creationId xmlns:a16="http://schemas.microsoft.com/office/drawing/2014/main" id="{B31E7DDA-AEFD-465B-9C39-C63D599FFC60}"/>
                </a:ext>
              </a:extLst>
            </p:cNvPr>
            <p:cNvSpPr>
              <a:spLocks/>
            </p:cNvSpPr>
            <p:nvPr/>
          </p:nvSpPr>
          <p:spPr bwMode="auto">
            <a:xfrm>
              <a:off x="2798763" y="5468938"/>
              <a:ext cx="144463" cy="153987"/>
            </a:xfrm>
            <a:custGeom>
              <a:avLst/>
              <a:gdLst>
                <a:gd name="T0" fmla="*/ 64 w 65"/>
                <a:gd name="T1" fmla="*/ 28 h 69"/>
                <a:gd name="T2" fmla="*/ 65 w 65"/>
                <a:gd name="T3" fmla="*/ 36 h 69"/>
                <a:gd name="T4" fmla="*/ 40 w 65"/>
                <a:gd name="T5" fmla="*/ 67 h 69"/>
                <a:gd name="T6" fmla="*/ 15 w 65"/>
                <a:gd name="T7" fmla="*/ 64 h 69"/>
                <a:gd name="T8" fmla="*/ 1 w 65"/>
                <a:gd name="T9" fmla="*/ 44 h 69"/>
                <a:gd name="T10" fmla="*/ 0 w 65"/>
                <a:gd name="T11" fmla="*/ 36 h 69"/>
                <a:gd name="T12" fmla="*/ 24 w 65"/>
                <a:gd name="T13" fmla="*/ 4 h 69"/>
                <a:gd name="T14" fmla="*/ 64 w 65"/>
                <a:gd name="T15" fmla="*/ 28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9">
                  <a:moveTo>
                    <a:pt x="64" y="28"/>
                  </a:moveTo>
                  <a:cubicBezTo>
                    <a:pt x="64" y="30"/>
                    <a:pt x="65" y="33"/>
                    <a:pt x="65" y="36"/>
                  </a:cubicBezTo>
                  <a:cubicBezTo>
                    <a:pt x="65" y="51"/>
                    <a:pt x="55" y="64"/>
                    <a:pt x="40" y="67"/>
                  </a:cubicBezTo>
                  <a:cubicBezTo>
                    <a:pt x="32" y="69"/>
                    <a:pt x="23" y="68"/>
                    <a:pt x="15" y="64"/>
                  </a:cubicBezTo>
                  <a:cubicBezTo>
                    <a:pt x="8" y="59"/>
                    <a:pt x="3" y="52"/>
                    <a:pt x="1" y="44"/>
                  </a:cubicBezTo>
                  <a:cubicBezTo>
                    <a:pt x="0" y="41"/>
                    <a:pt x="0" y="38"/>
                    <a:pt x="0" y="36"/>
                  </a:cubicBezTo>
                  <a:cubicBezTo>
                    <a:pt x="0" y="21"/>
                    <a:pt x="10" y="8"/>
                    <a:pt x="24" y="4"/>
                  </a:cubicBezTo>
                  <a:cubicBezTo>
                    <a:pt x="42" y="0"/>
                    <a:pt x="59" y="10"/>
                    <a:pt x="64"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6" name="Group 55">
            <a:extLst>
              <a:ext uri="{FF2B5EF4-FFF2-40B4-BE49-F238E27FC236}">
                <a16:creationId xmlns:a16="http://schemas.microsoft.com/office/drawing/2014/main" id="{611D3D74-7DD9-4719-9704-325B276A6BEF}"/>
              </a:ext>
              <a:ext uri="{C183D7F6-B498-43B3-948B-1728B52AA6E4}">
                <adec:decorative xmlns:adec="http://schemas.microsoft.com/office/drawing/2017/decorative" val="1"/>
              </a:ext>
            </a:extLst>
          </p:cNvPr>
          <p:cNvGrpSpPr/>
          <p:nvPr/>
        </p:nvGrpSpPr>
        <p:grpSpPr>
          <a:xfrm>
            <a:off x="4830499" y="3439178"/>
            <a:ext cx="831759" cy="833269"/>
            <a:chOff x="5672138" y="3679825"/>
            <a:chExt cx="874713" cy="876300"/>
          </a:xfrm>
          <a:solidFill>
            <a:srgbClr val="DADFE1"/>
          </a:solidFill>
          <a:effectLst/>
        </p:grpSpPr>
        <p:sp>
          <p:nvSpPr>
            <p:cNvPr id="57" name="Freeform 28">
              <a:extLst>
                <a:ext uri="{FF2B5EF4-FFF2-40B4-BE49-F238E27FC236}">
                  <a16:creationId xmlns:a16="http://schemas.microsoft.com/office/drawing/2014/main" id="{FA3150C9-8A85-44E0-BE29-CF11EEEB756B}"/>
                </a:ext>
              </a:extLst>
            </p:cNvPr>
            <p:cNvSpPr>
              <a:spLocks noEditPoints="1"/>
            </p:cNvSpPr>
            <p:nvPr/>
          </p:nvSpPr>
          <p:spPr bwMode="auto">
            <a:xfrm>
              <a:off x="5672138" y="3679825"/>
              <a:ext cx="874713" cy="876300"/>
            </a:xfrm>
            <a:custGeom>
              <a:avLst/>
              <a:gdLst>
                <a:gd name="T0" fmla="*/ 382 w 391"/>
                <a:gd name="T1" fmla="*/ 265 h 391"/>
                <a:gd name="T2" fmla="*/ 391 w 391"/>
                <a:gd name="T3" fmla="*/ 229 h 391"/>
                <a:gd name="T4" fmla="*/ 349 w 391"/>
                <a:gd name="T5" fmla="*/ 204 h 391"/>
                <a:gd name="T6" fmla="*/ 342 w 391"/>
                <a:gd name="T7" fmla="*/ 148 h 391"/>
                <a:gd name="T8" fmla="*/ 376 w 391"/>
                <a:gd name="T9" fmla="*/ 113 h 391"/>
                <a:gd name="T10" fmla="*/ 357 w 391"/>
                <a:gd name="T11" fmla="*/ 81 h 391"/>
                <a:gd name="T12" fmla="*/ 310 w 391"/>
                <a:gd name="T13" fmla="*/ 93 h 391"/>
                <a:gd name="T14" fmla="*/ 266 w 391"/>
                <a:gd name="T15" fmla="*/ 59 h 391"/>
                <a:gd name="T16" fmla="*/ 265 w 391"/>
                <a:gd name="T17" fmla="*/ 10 h 391"/>
                <a:gd name="T18" fmla="*/ 229 w 391"/>
                <a:gd name="T19" fmla="*/ 0 h 391"/>
                <a:gd name="T20" fmla="*/ 204 w 391"/>
                <a:gd name="T21" fmla="*/ 42 h 391"/>
                <a:gd name="T22" fmla="*/ 148 w 391"/>
                <a:gd name="T23" fmla="*/ 50 h 391"/>
                <a:gd name="T24" fmla="*/ 113 w 391"/>
                <a:gd name="T25" fmla="*/ 15 h 391"/>
                <a:gd name="T26" fmla="*/ 81 w 391"/>
                <a:gd name="T27" fmla="*/ 34 h 391"/>
                <a:gd name="T28" fmla="*/ 93 w 391"/>
                <a:gd name="T29" fmla="*/ 82 h 391"/>
                <a:gd name="T30" fmla="*/ 59 w 391"/>
                <a:gd name="T31" fmla="*/ 126 h 391"/>
                <a:gd name="T32" fmla="*/ 10 w 391"/>
                <a:gd name="T33" fmla="*/ 127 h 391"/>
                <a:gd name="T34" fmla="*/ 0 w 391"/>
                <a:gd name="T35" fmla="*/ 163 h 391"/>
                <a:gd name="T36" fmla="*/ 43 w 391"/>
                <a:gd name="T37" fmla="*/ 188 h 391"/>
                <a:gd name="T38" fmla="*/ 50 w 391"/>
                <a:gd name="T39" fmla="*/ 243 h 391"/>
                <a:gd name="T40" fmla="*/ 16 w 391"/>
                <a:gd name="T41" fmla="*/ 278 h 391"/>
                <a:gd name="T42" fmla="*/ 34 w 391"/>
                <a:gd name="T43" fmla="*/ 311 h 391"/>
                <a:gd name="T44" fmla="*/ 82 w 391"/>
                <a:gd name="T45" fmla="*/ 298 h 391"/>
                <a:gd name="T46" fmla="*/ 126 w 391"/>
                <a:gd name="T47" fmla="*/ 333 h 391"/>
                <a:gd name="T48" fmla="*/ 127 w 391"/>
                <a:gd name="T49" fmla="*/ 381 h 391"/>
                <a:gd name="T50" fmla="*/ 163 w 391"/>
                <a:gd name="T51" fmla="*/ 391 h 391"/>
                <a:gd name="T52" fmla="*/ 188 w 391"/>
                <a:gd name="T53" fmla="*/ 349 h 391"/>
                <a:gd name="T54" fmla="*/ 243 w 391"/>
                <a:gd name="T55" fmla="*/ 342 h 391"/>
                <a:gd name="T56" fmla="*/ 278 w 391"/>
                <a:gd name="T57" fmla="*/ 376 h 391"/>
                <a:gd name="T58" fmla="*/ 311 w 391"/>
                <a:gd name="T59" fmla="*/ 357 h 391"/>
                <a:gd name="T60" fmla="*/ 299 w 391"/>
                <a:gd name="T61" fmla="*/ 310 h 391"/>
                <a:gd name="T62" fmla="*/ 333 w 391"/>
                <a:gd name="T63" fmla="*/ 265 h 391"/>
                <a:gd name="T64" fmla="*/ 382 w 391"/>
                <a:gd name="T65" fmla="*/ 265 h 391"/>
                <a:gd name="T66" fmla="*/ 187 w 391"/>
                <a:gd name="T67" fmla="*/ 303 h 391"/>
                <a:gd name="T68" fmla="*/ 89 w 391"/>
                <a:gd name="T69" fmla="*/ 187 h 391"/>
                <a:gd name="T70" fmla="*/ 205 w 391"/>
                <a:gd name="T71" fmla="*/ 88 h 391"/>
                <a:gd name="T72" fmla="*/ 303 w 391"/>
                <a:gd name="T73" fmla="*/ 204 h 391"/>
                <a:gd name="T74" fmla="*/ 187 w 391"/>
                <a:gd name="T75" fmla="*/ 303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2" y="265"/>
                  </a:moveTo>
                  <a:cubicBezTo>
                    <a:pt x="391" y="229"/>
                    <a:pt x="391" y="229"/>
                    <a:pt x="391" y="229"/>
                  </a:cubicBezTo>
                  <a:cubicBezTo>
                    <a:pt x="349" y="204"/>
                    <a:pt x="349" y="204"/>
                    <a:pt x="349" y="204"/>
                  </a:cubicBezTo>
                  <a:cubicBezTo>
                    <a:pt x="350" y="184"/>
                    <a:pt x="348" y="166"/>
                    <a:pt x="342" y="148"/>
                  </a:cubicBezTo>
                  <a:cubicBezTo>
                    <a:pt x="376" y="113"/>
                    <a:pt x="376" y="113"/>
                    <a:pt x="376" y="113"/>
                  </a:cubicBezTo>
                  <a:cubicBezTo>
                    <a:pt x="357" y="81"/>
                    <a:pt x="357" y="81"/>
                    <a:pt x="357" y="81"/>
                  </a:cubicBezTo>
                  <a:cubicBezTo>
                    <a:pt x="310" y="93"/>
                    <a:pt x="310" y="93"/>
                    <a:pt x="310" y="93"/>
                  </a:cubicBezTo>
                  <a:cubicBezTo>
                    <a:pt x="297" y="79"/>
                    <a:pt x="282" y="67"/>
                    <a:pt x="266" y="59"/>
                  </a:cubicBezTo>
                  <a:cubicBezTo>
                    <a:pt x="265" y="10"/>
                    <a:pt x="265" y="10"/>
                    <a:pt x="265" y="10"/>
                  </a:cubicBezTo>
                  <a:cubicBezTo>
                    <a:pt x="229" y="0"/>
                    <a:pt x="229" y="0"/>
                    <a:pt x="229" y="0"/>
                  </a:cubicBezTo>
                  <a:cubicBezTo>
                    <a:pt x="204" y="42"/>
                    <a:pt x="204" y="42"/>
                    <a:pt x="204" y="42"/>
                  </a:cubicBezTo>
                  <a:cubicBezTo>
                    <a:pt x="185" y="41"/>
                    <a:pt x="166" y="44"/>
                    <a:pt x="148" y="50"/>
                  </a:cubicBezTo>
                  <a:cubicBezTo>
                    <a:pt x="113" y="15"/>
                    <a:pt x="113" y="15"/>
                    <a:pt x="113" y="15"/>
                  </a:cubicBezTo>
                  <a:cubicBezTo>
                    <a:pt x="81" y="34"/>
                    <a:pt x="81" y="34"/>
                    <a:pt x="81" y="34"/>
                  </a:cubicBezTo>
                  <a:cubicBezTo>
                    <a:pt x="93" y="82"/>
                    <a:pt x="93" y="82"/>
                    <a:pt x="93" y="82"/>
                  </a:cubicBezTo>
                  <a:cubicBezTo>
                    <a:pt x="79" y="94"/>
                    <a:pt x="68" y="109"/>
                    <a:pt x="59" y="126"/>
                  </a:cubicBezTo>
                  <a:cubicBezTo>
                    <a:pt x="10" y="127"/>
                    <a:pt x="10" y="127"/>
                    <a:pt x="10" y="127"/>
                  </a:cubicBezTo>
                  <a:cubicBezTo>
                    <a:pt x="0" y="163"/>
                    <a:pt x="0" y="163"/>
                    <a:pt x="0" y="163"/>
                  </a:cubicBezTo>
                  <a:cubicBezTo>
                    <a:pt x="43" y="188"/>
                    <a:pt x="43" y="188"/>
                    <a:pt x="43" y="188"/>
                  </a:cubicBezTo>
                  <a:cubicBezTo>
                    <a:pt x="42" y="207"/>
                    <a:pt x="44" y="226"/>
                    <a:pt x="50" y="243"/>
                  </a:cubicBezTo>
                  <a:cubicBezTo>
                    <a:pt x="16" y="278"/>
                    <a:pt x="16" y="278"/>
                    <a:pt x="16" y="278"/>
                  </a:cubicBezTo>
                  <a:cubicBezTo>
                    <a:pt x="34" y="311"/>
                    <a:pt x="34" y="311"/>
                    <a:pt x="34" y="311"/>
                  </a:cubicBezTo>
                  <a:cubicBezTo>
                    <a:pt x="82" y="298"/>
                    <a:pt x="82" y="298"/>
                    <a:pt x="82" y="298"/>
                  </a:cubicBezTo>
                  <a:cubicBezTo>
                    <a:pt x="94" y="312"/>
                    <a:pt x="110" y="324"/>
                    <a:pt x="126" y="333"/>
                  </a:cubicBezTo>
                  <a:cubicBezTo>
                    <a:pt x="127" y="381"/>
                    <a:pt x="127" y="381"/>
                    <a:pt x="127" y="381"/>
                  </a:cubicBezTo>
                  <a:cubicBezTo>
                    <a:pt x="163" y="391"/>
                    <a:pt x="163" y="391"/>
                    <a:pt x="163" y="391"/>
                  </a:cubicBezTo>
                  <a:cubicBezTo>
                    <a:pt x="188" y="349"/>
                    <a:pt x="188" y="349"/>
                    <a:pt x="188" y="349"/>
                  </a:cubicBezTo>
                  <a:cubicBezTo>
                    <a:pt x="207" y="350"/>
                    <a:pt x="226" y="347"/>
                    <a:pt x="243" y="342"/>
                  </a:cubicBezTo>
                  <a:cubicBezTo>
                    <a:pt x="278" y="376"/>
                    <a:pt x="278" y="376"/>
                    <a:pt x="278" y="376"/>
                  </a:cubicBezTo>
                  <a:cubicBezTo>
                    <a:pt x="311" y="357"/>
                    <a:pt x="311" y="357"/>
                    <a:pt x="311" y="357"/>
                  </a:cubicBezTo>
                  <a:cubicBezTo>
                    <a:pt x="299" y="310"/>
                    <a:pt x="299" y="310"/>
                    <a:pt x="299" y="310"/>
                  </a:cubicBezTo>
                  <a:cubicBezTo>
                    <a:pt x="312" y="297"/>
                    <a:pt x="324" y="282"/>
                    <a:pt x="333" y="265"/>
                  </a:cubicBezTo>
                  <a:lnTo>
                    <a:pt x="382" y="265"/>
                  </a:lnTo>
                  <a:close/>
                  <a:moveTo>
                    <a:pt x="187" y="303"/>
                  </a:moveTo>
                  <a:cubicBezTo>
                    <a:pt x="128" y="298"/>
                    <a:pt x="84" y="246"/>
                    <a:pt x="89" y="187"/>
                  </a:cubicBezTo>
                  <a:cubicBezTo>
                    <a:pt x="94" y="128"/>
                    <a:pt x="145" y="84"/>
                    <a:pt x="205" y="88"/>
                  </a:cubicBezTo>
                  <a:cubicBezTo>
                    <a:pt x="264" y="93"/>
                    <a:pt x="308" y="145"/>
                    <a:pt x="303" y="204"/>
                  </a:cubicBezTo>
                  <a:cubicBezTo>
                    <a:pt x="298" y="264"/>
                    <a:pt x="247" y="308"/>
                    <a:pt x="187"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8" name="Freeform 29">
              <a:extLst>
                <a:ext uri="{FF2B5EF4-FFF2-40B4-BE49-F238E27FC236}">
                  <a16:creationId xmlns:a16="http://schemas.microsoft.com/office/drawing/2014/main" id="{27D048B9-2970-43E9-86B8-3446FD24DC6E}"/>
                </a:ext>
              </a:extLst>
            </p:cNvPr>
            <p:cNvSpPr>
              <a:spLocks noEditPoints="1"/>
            </p:cNvSpPr>
            <p:nvPr/>
          </p:nvSpPr>
          <p:spPr bwMode="auto">
            <a:xfrm>
              <a:off x="5978525" y="3984625"/>
              <a:ext cx="265113" cy="263525"/>
            </a:xfrm>
            <a:custGeom>
              <a:avLst/>
              <a:gdLst>
                <a:gd name="T0" fmla="*/ 59 w 118"/>
                <a:gd name="T1" fmla="*/ 118 h 118"/>
                <a:gd name="T2" fmla="*/ 118 w 118"/>
                <a:gd name="T3" fmla="*/ 59 h 118"/>
                <a:gd name="T4" fmla="*/ 59 w 118"/>
                <a:gd name="T5" fmla="*/ 0 h 118"/>
                <a:gd name="T6" fmla="*/ 0 w 118"/>
                <a:gd name="T7" fmla="*/ 59 h 118"/>
                <a:gd name="T8" fmla="*/ 59 w 118"/>
                <a:gd name="T9" fmla="*/ 118 h 118"/>
                <a:gd name="T10" fmla="*/ 59 w 118"/>
                <a:gd name="T11" fmla="*/ 84 h 118"/>
                <a:gd name="T12" fmla="*/ 35 w 118"/>
                <a:gd name="T13" fmla="*/ 59 h 118"/>
                <a:gd name="T14" fmla="*/ 59 w 118"/>
                <a:gd name="T15" fmla="*/ 34 h 118"/>
                <a:gd name="T16" fmla="*/ 84 w 118"/>
                <a:gd name="T17" fmla="*/ 59 h 118"/>
                <a:gd name="T18" fmla="*/ 59 w 118"/>
                <a:gd name="T19" fmla="*/ 8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118">
                  <a:moveTo>
                    <a:pt x="59" y="118"/>
                  </a:moveTo>
                  <a:cubicBezTo>
                    <a:pt x="92" y="118"/>
                    <a:pt x="118" y="92"/>
                    <a:pt x="118" y="59"/>
                  </a:cubicBezTo>
                  <a:cubicBezTo>
                    <a:pt x="118" y="27"/>
                    <a:pt x="92" y="0"/>
                    <a:pt x="59" y="0"/>
                  </a:cubicBezTo>
                  <a:cubicBezTo>
                    <a:pt x="27" y="0"/>
                    <a:pt x="0" y="27"/>
                    <a:pt x="0" y="59"/>
                  </a:cubicBezTo>
                  <a:cubicBezTo>
                    <a:pt x="0" y="92"/>
                    <a:pt x="27" y="118"/>
                    <a:pt x="59" y="118"/>
                  </a:cubicBezTo>
                  <a:close/>
                  <a:moveTo>
                    <a:pt x="59" y="84"/>
                  </a:moveTo>
                  <a:cubicBezTo>
                    <a:pt x="46" y="84"/>
                    <a:pt x="35" y="73"/>
                    <a:pt x="35" y="59"/>
                  </a:cubicBezTo>
                  <a:cubicBezTo>
                    <a:pt x="35" y="46"/>
                    <a:pt x="46" y="34"/>
                    <a:pt x="59" y="34"/>
                  </a:cubicBezTo>
                  <a:cubicBezTo>
                    <a:pt x="73" y="34"/>
                    <a:pt x="84" y="46"/>
                    <a:pt x="84" y="59"/>
                  </a:cubicBezTo>
                  <a:cubicBezTo>
                    <a:pt x="84" y="73"/>
                    <a:pt x="73" y="84"/>
                    <a:pt x="59"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9" name="Group 58">
            <a:extLst>
              <a:ext uri="{FF2B5EF4-FFF2-40B4-BE49-F238E27FC236}">
                <a16:creationId xmlns:a16="http://schemas.microsoft.com/office/drawing/2014/main" id="{618A3DE7-36D7-4A83-A7B3-D18BFD861D20}"/>
              </a:ext>
              <a:ext uri="{C183D7F6-B498-43B3-948B-1728B52AA6E4}">
                <adec:decorative xmlns:adec="http://schemas.microsoft.com/office/drawing/2017/decorative" val="1"/>
              </a:ext>
            </a:extLst>
          </p:cNvPr>
          <p:cNvGrpSpPr/>
          <p:nvPr/>
        </p:nvGrpSpPr>
        <p:grpSpPr>
          <a:xfrm>
            <a:off x="5511301" y="3030090"/>
            <a:ext cx="741186" cy="741186"/>
            <a:chOff x="6388100" y="3249613"/>
            <a:chExt cx="779463" cy="779462"/>
          </a:xfrm>
          <a:solidFill>
            <a:srgbClr val="DADFE1"/>
          </a:solidFill>
          <a:effectLst/>
        </p:grpSpPr>
        <p:sp>
          <p:nvSpPr>
            <p:cNvPr id="60" name="Freeform 30">
              <a:extLst>
                <a:ext uri="{FF2B5EF4-FFF2-40B4-BE49-F238E27FC236}">
                  <a16:creationId xmlns:a16="http://schemas.microsoft.com/office/drawing/2014/main" id="{2527C5EB-2C70-488D-8C1F-9C30C71158DD}"/>
                </a:ext>
              </a:extLst>
            </p:cNvPr>
            <p:cNvSpPr>
              <a:spLocks noEditPoints="1"/>
            </p:cNvSpPr>
            <p:nvPr/>
          </p:nvSpPr>
          <p:spPr bwMode="auto">
            <a:xfrm>
              <a:off x="6388100" y="3249613"/>
              <a:ext cx="779463" cy="779462"/>
            </a:xfrm>
            <a:custGeom>
              <a:avLst/>
              <a:gdLst>
                <a:gd name="T0" fmla="*/ 337 w 348"/>
                <a:gd name="T1" fmla="*/ 251 h 348"/>
                <a:gd name="T2" fmla="*/ 348 w 348"/>
                <a:gd name="T3" fmla="*/ 219 h 348"/>
                <a:gd name="T4" fmla="*/ 312 w 348"/>
                <a:gd name="T5" fmla="*/ 193 h 348"/>
                <a:gd name="T6" fmla="*/ 310 w 348"/>
                <a:gd name="T7" fmla="*/ 142 h 348"/>
                <a:gd name="T8" fmla="*/ 343 w 348"/>
                <a:gd name="T9" fmla="*/ 113 h 348"/>
                <a:gd name="T10" fmla="*/ 329 w 348"/>
                <a:gd name="T11" fmla="*/ 83 h 348"/>
                <a:gd name="T12" fmla="*/ 285 w 348"/>
                <a:gd name="T13" fmla="*/ 90 h 348"/>
                <a:gd name="T14" fmla="*/ 248 w 348"/>
                <a:gd name="T15" fmla="*/ 56 h 348"/>
                <a:gd name="T16" fmla="*/ 251 w 348"/>
                <a:gd name="T17" fmla="*/ 12 h 348"/>
                <a:gd name="T18" fmla="*/ 219 w 348"/>
                <a:gd name="T19" fmla="*/ 0 h 348"/>
                <a:gd name="T20" fmla="*/ 193 w 348"/>
                <a:gd name="T21" fmla="*/ 37 h 348"/>
                <a:gd name="T22" fmla="*/ 142 w 348"/>
                <a:gd name="T23" fmla="*/ 39 h 348"/>
                <a:gd name="T24" fmla="*/ 113 w 348"/>
                <a:gd name="T25" fmla="*/ 6 h 348"/>
                <a:gd name="T26" fmla="*/ 83 w 348"/>
                <a:gd name="T27" fmla="*/ 20 h 348"/>
                <a:gd name="T28" fmla="*/ 90 w 348"/>
                <a:gd name="T29" fmla="*/ 64 h 348"/>
                <a:gd name="T30" fmla="*/ 56 w 348"/>
                <a:gd name="T31" fmla="*/ 101 h 348"/>
                <a:gd name="T32" fmla="*/ 12 w 348"/>
                <a:gd name="T33" fmla="*/ 98 h 348"/>
                <a:gd name="T34" fmla="*/ 0 w 348"/>
                <a:gd name="T35" fmla="*/ 130 h 348"/>
                <a:gd name="T36" fmla="*/ 37 w 348"/>
                <a:gd name="T37" fmla="*/ 156 h 348"/>
                <a:gd name="T38" fmla="*/ 39 w 348"/>
                <a:gd name="T39" fmla="*/ 207 h 348"/>
                <a:gd name="T40" fmla="*/ 6 w 348"/>
                <a:gd name="T41" fmla="*/ 236 h 348"/>
                <a:gd name="T42" fmla="*/ 20 w 348"/>
                <a:gd name="T43" fmla="*/ 266 h 348"/>
                <a:gd name="T44" fmla="*/ 64 w 348"/>
                <a:gd name="T45" fmla="*/ 259 h 348"/>
                <a:gd name="T46" fmla="*/ 102 w 348"/>
                <a:gd name="T47" fmla="*/ 293 h 348"/>
                <a:gd name="T48" fmla="*/ 99 w 348"/>
                <a:gd name="T49" fmla="*/ 337 h 348"/>
                <a:gd name="T50" fmla="*/ 130 w 348"/>
                <a:gd name="T51" fmla="*/ 348 h 348"/>
                <a:gd name="T52" fmla="*/ 156 w 348"/>
                <a:gd name="T53" fmla="*/ 312 h 348"/>
                <a:gd name="T54" fmla="*/ 206 w 348"/>
                <a:gd name="T55" fmla="*/ 310 h 348"/>
                <a:gd name="T56" fmla="*/ 236 w 348"/>
                <a:gd name="T57" fmla="*/ 343 h 348"/>
                <a:gd name="T58" fmla="*/ 266 w 348"/>
                <a:gd name="T59" fmla="*/ 329 h 348"/>
                <a:gd name="T60" fmla="*/ 259 w 348"/>
                <a:gd name="T61" fmla="*/ 285 h 348"/>
                <a:gd name="T62" fmla="*/ 293 w 348"/>
                <a:gd name="T63" fmla="*/ 248 h 348"/>
                <a:gd name="T64" fmla="*/ 337 w 348"/>
                <a:gd name="T65" fmla="*/ 251 h 348"/>
                <a:gd name="T66" fmla="*/ 159 w 348"/>
                <a:gd name="T67" fmla="*/ 271 h 348"/>
                <a:gd name="T68" fmla="*/ 78 w 348"/>
                <a:gd name="T69" fmla="*/ 159 h 348"/>
                <a:gd name="T70" fmla="*/ 190 w 348"/>
                <a:gd name="T71" fmla="*/ 78 h 348"/>
                <a:gd name="T72" fmla="*/ 271 w 348"/>
                <a:gd name="T73" fmla="*/ 190 h 348"/>
                <a:gd name="T74" fmla="*/ 159 w 348"/>
                <a:gd name="T75" fmla="*/ 27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8" h="348">
                  <a:moveTo>
                    <a:pt x="337" y="251"/>
                  </a:moveTo>
                  <a:cubicBezTo>
                    <a:pt x="348" y="219"/>
                    <a:pt x="348" y="219"/>
                    <a:pt x="348" y="219"/>
                  </a:cubicBezTo>
                  <a:cubicBezTo>
                    <a:pt x="312" y="193"/>
                    <a:pt x="312" y="193"/>
                    <a:pt x="312" y="193"/>
                  </a:cubicBezTo>
                  <a:cubicBezTo>
                    <a:pt x="315" y="176"/>
                    <a:pt x="314" y="159"/>
                    <a:pt x="310" y="142"/>
                  </a:cubicBezTo>
                  <a:cubicBezTo>
                    <a:pt x="343" y="113"/>
                    <a:pt x="343" y="113"/>
                    <a:pt x="343" y="113"/>
                  </a:cubicBezTo>
                  <a:cubicBezTo>
                    <a:pt x="329" y="83"/>
                    <a:pt x="329" y="83"/>
                    <a:pt x="329" y="83"/>
                  </a:cubicBezTo>
                  <a:cubicBezTo>
                    <a:pt x="285" y="90"/>
                    <a:pt x="285" y="90"/>
                    <a:pt x="285" y="90"/>
                  </a:cubicBezTo>
                  <a:cubicBezTo>
                    <a:pt x="275" y="77"/>
                    <a:pt x="262" y="65"/>
                    <a:pt x="248" y="56"/>
                  </a:cubicBezTo>
                  <a:cubicBezTo>
                    <a:pt x="251" y="12"/>
                    <a:pt x="251" y="12"/>
                    <a:pt x="251" y="12"/>
                  </a:cubicBezTo>
                  <a:cubicBezTo>
                    <a:pt x="219" y="0"/>
                    <a:pt x="219" y="0"/>
                    <a:pt x="219" y="0"/>
                  </a:cubicBezTo>
                  <a:cubicBezTo>
                    <a:pt x="193" y="37"/>
                    <a:pt x="193" y="37"/>
                    <a:pt x="193" y="37"/>
                  </a:cubicBezTo>
                  <a:cubicBezTo>
                    <a:pt x="176" y="34"/>
                    <a:pt x="159" y="35"/>
                    <a:pt x="142" y="39"/>
                  </a:cubicBezTo>
                  <a:cubicBezTo>
                    <a:pt x="113" y="6"/>
                    <a:pt x="113" y="6"/>
                    <a:pt x="113" y="6"/>
                  </a:cubicBezTo>
                  <a:cubicBezTo>
                    <a:pt x="83" y="20"/>
                    <a:pt x="83" y="20"/>
                    <a:pt x="83" y="20"/>
                  </a:cubicBezTo>
                  <a:cubicBezTo>
                    <a:pt x="90" y="64"/>
                    <a:pt x="90" y="64"/>
                    <a:pt x="90" y="64"/>
                  </a:cubicBezTo>
                  <a:cubicBezTo>
                    <a:pt x="77" y="74"/>
                    <a:pt x="65" y="87"/>
                    <a:pt x="56" y="101"/>
                  </a:cubicBezTo>
                  <a:cubicBezTo>
                    <a:pt x="12" y="98"/>
                    <a:pt x="12" y="98"/>
                    <a:pt x="12" y="98"/>
                  </a:cubicBezTo>
                  <a:cubicBezTo>
                    <a:pt x="0" y="130"/>
                    <a:pt x="0" y="130"/>
                    <a:pt x="0" y="130"/>
                  </a:cubicBezTo>
                  <a:cubicBezTo>
                    <a:pt x="37" y="156"/>
                    <a:pt x="37" y="156"/>
                    <a:pt x="37" y="156"/>
                  </a:cubicBezTo>
                  <a:cubicBezTo>
                    <a:pt x="34" y="173"/>
                    <a:pt x="35" y="190"/>
                    <a:pt x="39" y="207"/>
                  </a:cubicBezTo>
                  <a:cubicBezTo>
                    <a:pt x="6" y="236"/>
                    <a:pt x="6" y="236"/>
                    <a:pt x="6" y="236"/>
                  </a:cubicBezTo>
                  <a:cubicBezTo>
                    <a:pt x="20" y="266"/>
                    <a:pt x="20" y="266"/>
                    <a:pt x="20" y="266"/>
                  </a:cubicBezTo>
                  <a:cubicBezTo>
                    <a:pt x="64" y="259"/>
                    <a:pt x="64" y="259"/>
                    <a:pt x="64" y="259"/>
                  </a:cubicBezTo>
                  <a:cubicBezTo>
                    <a:pt x="74" y="272"/>
                    <a:pt x="87" y="284"/>
                    <a:pt x="102" y="293"/>
                  </a:cubicBezTo>
                  <a:cubicBezTo>
                    <a:pt x="99" y="337"/>
                    <a:pt x="99" y="337"/>
                    <a:pt x="99" y="337"/>
                  </a:cubicBezTo>
                  <a:cubicBezTo>
                    <a:pt x="130" y="348"/>
                    <a:pt x="130" y="348"/>
                    <a:pt x="130" y="348"/>
                  </a:cubicBezTo>
                  <a:cubicBezTo>
                    <a:pt x="156" y="312"/>
                    <a:pt x="156" y="312"/>
                    <a:pt x="156" y="312"/>
                  </a:cubicBezTo>
                  <a:cubicBezTo>
                    <a:pt x="173" y="315"/>
                    <a:pt x="190" y="314"/>
                    <a:pt x="206" y="310"/>
                  </a:cubicBezTo>
                  <a:cubicBezTo>
                    <a:pt x="236" y="343"/>
                    <a:pt x="236" y="343"/>
                    <a:pt x="236" y="343"/>
                  </a:cubicBezTo>
                  <a:cubicBezTo>
                    <a:pt x="266" y="329"/>
                    <a:pt x="266" y="329"/>
                    <a:pt x="266" y="329"/>
                  </a:cubicBezTo>
                  <a:cubicBezTo>
                    <a:pt x="259" y="285"/>
                    <a:pt x="259" y="285"/>
                    <a:pt x="259" y="285"/>
                  </a:cubicBezTo>
                  <a:cubicBezTo>
                    <a:pt x="272" y="275"/>
                    <a:pt x="284" y="262"/>
                    <a:pt x="293" y="248"/>
                  </a:cubicBezTo>
                  <a:lnTo>
                    <a:pt x="337" y="251"/>
                  </a:lnTo>
                  <a:close/>
                  <a:moveTo>
                    <a:pt x="159" y="271"/>
                  </a:moveTo>
                  <a:cubicBezTo>
                    <a:pt x="106" y="262"/>
                    <a:pt x="70" y="212"/>
                    <a:pt x="78" y="159"/>
                  </a:cubicBezTo>
                  <a:cubicBezTo>
                    <a:pt x="87" y="106"/>
                    <a:pt x="137" y="70"/>
                    <a:pt x="190" y="78"/>
                  </a:cubicBezTo>
                  <a:cubicBezTo>
                    <a:pt x="243" y="87"/>
                    <a:pt x="279" y="137"/>
                    <a:pt x="271" y="190"/>
                  </a:cubicBezTo>
                  <a:cubicBezTo>
                    <a:pt x="262" y="243"/>
                    <a:pt x="212" y="279"/>
                    <a:pt x="159" y="2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1" name="Freeform 31">
              <a:extLst>
                <a:ext uri="{FF2B5EF4-FFF2-40B4-BE49-F238E27FC236}">
                  <a16:creationId xmlns:a16="http://schemas.microsoft.com/office/drawing/2014/main" id="{25D13600-7C63-4E00-BE64-78E3EC676179}"/>
                </a:ext>
              </a:extLst>
            </p:cNvPr>
            <p:cNvSpPr>
              <a:spLocks noEditPoints="1"/>
            </p:cNvSpPr>
            <p:nvPr/>
          </p:nvSpPr>
          <p:spPr bwMode="auto">
            <a:xfrm>
              <a:off x="6654800" y="3514725"/>
              <a:ext cx="250825" cy="250825"/>
            </a:xfrm>
            <a:custGeom>
              <a:avLst/>
              <a:gdLst>
                <a:gd name="T0" fmla="*/ 51 w 112"/>
                <a:gd name="T1" fmla="*/ 109 h 112"/>
                <a:gd name="T2" fmla="*/ 109 w 112"/>
                <a:gd name="T3" fmla="*/ 60 h 112"/>
                <a:gd name="T4" fmla="*/ 60 w 112"/>
                <a:gd name="T5" fmla="*/ 3 h 112"/>
                <a:gd name="T6" fmla="*/ 2 w 112"/>
                <a:gd name="T7" fmla="*/ 52 h 112"/>
                <a:gd name="T8" fmla="*/ 51 w 112"/>
                <a:gd name="T9" fmla="*/ 109 h 112"/>
                <a:gd name="T10" fmla="*/ 54 w 112"/>
                <a:gd name="T11" fmla="*/ 78 h 112"/>
                <a:gd name="T12" fmla="*/ 34 w 112"/>
                <a:gd name="T13" fmla="*/ 54 h 112"/>
                <a:gd name="T14" fmla="*/ 58 w 112"/>
                <a:gd name="T15" fmla="*/ 34 h 112"/>
                <a:gd name="T16" fmla="*/ 78 w 112"/>
                <a:gd name="T17" fmla="*/ 58 h 112"/>
                <a:gd name="T18" fmla="*/ 54 w 112"/>
                <a:gd name="T19" fmla="*/ 7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1" y="109"/>
                  </a:moveTo>
                  <a:cubicBezTo>
                    <a:pt x="81" y="112"/>
                    <a:pt x="107" y="90"/>
                    <a:pt x="109" y="60"/>
                  </a:cubicBezTo>
                  <a:cubicBezTo>
                    <a:pt x="112" y="31"/>
                    <a:pt x="90" y="5"/>
                    <a:pt x="60" y="3"/>
                  </a:cubicBezTo>
                  <a:cubicBezTo>
                    <a:pt x="31" y="0"/>
                    <a:pt x="5" y="22"/>
                    <a:pt x="2" y="52"/>
                  </a:cubicBezTo>
                  <a:cubicBezTo>
                    <a:pt x="0" y="81"/>
                    <a:pt x="22" y="107"/>
                    <a:pt x="51" y="109"/>
                  </a:cubicBezTo>
                  <a:close/>
                  <a:moveTo>
                    <a:pt x="54" y="78"/>
                  </a:moveTo>
                  <a:cubicBezTo>
                    <a:pt x="42" y="77"/>
                    <a:pt x="33" y="66"/>
                    <a:pt x="34" y="54"/>
                  </a:cubicBezTo>
                  <a:cubicBezTo>
                    <a:pt x="35" y="42"/>
                    <a:pt x="45" y="33"/>
                    <a:pt x="58" y="34"/>
                  </a:cubicBezTo>
                  <a:cubicBezTo>
                    <a:pt x="70" y="35"/>
                    <a:pt x="79" y="46"/>
                    <a:pt x="78" y="58"/>
                  </a:cubicBezTo>
                  <a:cubicBezTo>
                    <a:pt x="77" y="70"/>
                    <a:pt x="66" y="79"/>
                    <a:pt x="5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2" name="Group 61">
            <a:extLst>
              <a:ext uri="{FF2B5EF4-FFF2-40B4-BE49-F238E27FC236}">
                <a16:creationId xmlns:a16="http://schemas.microsoft.com/office/drawing/2014/main" id="{9C8EE7DC-7AE4-47F2-9CBF-F66ABC8B5008}"/>
              </a:ext>
              <a:ext uri="{C183D7F6-B498-43B3-948B-1728B52AA6E4}">
                <adec:decorative xmlns:adec="http://schemas.microsoft.com/office/drawing/2017/decorative" val="1"/>
              </a:ext>
            </a:extLst>
          </p:cNvPr>
          <p:cNvGrpSpPr/>
          <p:nvPr/>
        </p:nvGrpSpPr>
        <p:grpSpPr>
          <a:xfrm>
            <a:off x="3853823" y="3796940"/>
            <a:ext cx="831759" cy="833269"/>
            <a:chOff x="4645025" y="4056063"/>
            <a:chExt cx="874713" cy="876300"/>
          </a:xfrm>
          <a:solidFill>
            <a:srgbClr val="DADFE1"/>
          </a:solidFill>
          <a:effectLst/>
        </p:grpSpPr>
        <p:sp>
          <p:nvSpPr>
            <p:cNvPr id="63" name="Freeform 32">
              <a:extLst>
                <a:ext uri="{FF2B5EF4-FFF2-40B4-BE49-F238E27FC236}">
                  <a16:creationId xmlns:a16="http://schemas.microsoft.com/office/drawing/2014/main" id="{4A914EDE-4DA5-4055-8DE4-9EE282124B3F}"/>
                </a:ext>
              </a:extLst>
            </p:cNvPr>
            <p:cNvSpPr>
              <a:spLocks noEditPoints="1"/>
            </p:cNvSpPr>
            <p:nvPr/>
          </p:nvSpPr>
          <p:spPr bwMode="auto">
            <a:xfrm>
              <a:off x="4645025" y="4056063"/>
              <a:ext cx="874713" cy="876300"/>
            </a:xfrm>
            <a:custGeom>
              <a:avLst/>
              <a:gdLst>
                <a:gd name="T0" fmla="*/ 381 w 391"/>
                <a:gd name="T1" fmla="*/ 264 h 391"/>
                <a:gd name="T2" fmla="*/ 391 w 391"/>
                <a:gd name="T3" fmla="*/ 228 h 391"/>
                <a:gd name="T4" fmla="*/ 348 w 391"/>
                <a:gd name="T5" fmla="*/ 203 h 391"/>
                <a:gd name="T6" fmla="*/ 341 w 391"/>
                <a:gd name="T7" fmla="*/ 147 h 391"/>
                <a:gd name="T8" fmla="*/ 375 w 391"/>
                <a:gd name="T9" fmla="*/ 112 h 391"/>
                <a:gd name="T10" fmla="*/ 357 w 391"/>
                <a:gd name="T11" fmla="*/ 80 h 391"/>
                <a:gd name="T12" fmla="*/ 309 w 391"/>
                <a:gd name="T13" fmla="*/ 92 h 391"/>
                <a:gd name="T14" fmla="*/ 265 w 391"/>
                <a:gd name="T15" fmla="*/ 58 h 391"/>
                <a:gd name="T16" fmla="*/ 264 w 391"/>
                <a:gd name="T17" fmla="*/ 9 h 391"/>
                <a:gd name="T18" fmla="*/ 228 w 391"/>
                <a:gd name="T19" fmla="*/ 0 h 391"/>
                <a:gd name="T20" fmla="*/ 203 w 391"/>
                <a:gd name="T21" fmla="*/ 42 h 391"/>
                <a:gd name="T22" fmla="*/ 148 w 391"/>
                <a:gd name="T23" fmla="*/ 49 h 391"/>
                <a:gd name="T24" fmla="*/ 112 w 391"/>
                <a:gd name="T25" fmla="*/ 15 h 391"/>
                <a:gd name="T26" fmla="*/ 80 w 391"/>
                <a:gd name="T27" fmla="*/ 33 h 391"/>
                <a:gd name="T28" fmla="*/ 92 w 391"/>
                <a:gd name="T29" fmla="*/ 81 h 391"/>
                <a:gd name="T30" fmla="*/ 58 w 391"/>
                <a:gd name="T31" fmla="*/ 125 h 391"/>
                <a:gd name="T32" fmla="*/ 9 w 391"/>
                <a:gd name="T33" fmla="*/ 126 h 391"/>
                <a:gd name="T34" fmla="*/ 0 w 391"/>
                <a:gd name="T35" fmla="*/ 162 h 391"/>
                <a:gd name="T36" fmla="*/ 42 w 391"/>
                <a:gd name="T37" fmla="*/ 187 h 391"/>
                <a:gd name="T38" fmla="*/ 49 w 391"/>
                <a:gd name="T39" fmla="*/ 243 h 391"/>
                <a:gd name="T40" fmla="*/ 15 w 391"/>
                <a:gd name="T41" fmla="*/ 278 h 391"/>
                <a:gd name="T42" fmla="*/ 34 w 391"/>
                <a:gd name="T43" fmla="*/ 310 h 391"/>
                <a:gd name="T44" fmla="*/ 81 w 391"/>
                <a:gd name="T45" fmla="*/ 298 h 391"/>
                <a:gd name="T46" fmla="*/ 126 w 391"/>
                <a:gd name="T47" fmla="*/ 332 h 391"/>
                <a:gd name="T48" fmla="*/ 126 w 391"/>
                <a:gd name="T49" fmla="*/ 381 h 391"/>
                <a:gd name="T50" fmla="*/ 162 w 391"/>
                <a:gd name="T51" fmla="*/ 391 h 391"/>
                <a:gd name="T52" fmla="*/ 187 w 391"/>
                <a:gd name="T53" fmla="*/ 348 h 391"/>
                <a:gd name="T54" fmla="*/ 243 w 391"/>
                <a:gd name="T55" fmla="*/ 341 h 391"/>
                <a:gd name="T56" fmla="*/ 278 w 391"/>
                <a:gd name="T57" fmla="*/ 375 h 391"/>
                <a:gd name="T58" fmla="*/ 310 w 391"/>
                <a:gd name="T59" fmla="*/ 357 h 391"/>
                <a:gd name="T60" fmla="*/ 298 w 391"/>
                <a:gd name="T61" fmla="*/ 309 h 391"/>
                <a:gd name="T62" fmla="*/ 332 w 391"/>
                <a:gd name="T63" fmla="*/ 265 h 391"/>
                <a:gd name="T64" fmla="*/ 381 w 391"/>
                <a:gd name="T65" fmla="*/ 264 h 391"/>
                <a:gd name="T66" fmla="*/ 187 w 391"/>
                <a:gd name="T67" fmla="*/ 302 h 391"/>
                <a:gd name="T68" fmla="*/ 88 w 391"/>
                <a:gd name="T69" fmla="*/ 186 h 391"/>
                <a:gd name="T70" fmla="*/ 204 w 391"/>
                <a:gd name="T71" fmla="*/ 88 h 391"/>
                <a:gd name="T72" fmla="*/ 302 w 391"/>
                <a:gd name="T73" fmla="*/ 204 h 391"/>
                <a:gd name="T74" fmla="*/ 187 w 391"/>
                <a:gd name="T75" fmla="*/ 302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1" y="264"/>
                  </a:moveTo>
                  <a:cubicBezTo>
                    <a:pt x="391" y="228"/>
                    <a:pt x="391" y="228"/>
                    <a:pt x="391" y="228"/>
                  </a:cubicBezTo>
                  <a:cubicBezTo>
                    <a:pt x="348" y="203"/>
                    <a:pt x="348" y="203"/>
                    <a:pt x="348" y="203"/>
                  </a:cubicBezTo>
                  <a:cubicBezTo>
                    <a:pt x="350" y="184"/>
                    <a:pt x="347" y="165"/>
                    <a:pt x="341" y="147"/>
                  </a:cubicBezTo>
                  <a:cubicBezTo>
                    <a:pt x="375" y="112"/>
                    <a:pt x="375" y="112"/>
                    <a:pt x="375" y="112"/>
                  </a:cubicBezTo>
                  <a:cubicBezTo>
                    <a:pt x="357" y="80"/>
                    <a:pt x="357" y="80"/>
                    <a:pt x="357" y="80"/>
                  </a:cubicBezTo>
                  <a:cubicBezTo>
                    <a:pt x="309" y="92"/>
                    <a:pt x="309" y="92"/>
                    <a:pt x="309" y="92"/>
                  </a:cubicBezTo>
                  <a:cubicBezTo>
                    <a:pt x="297" y="78"/>
                    <a:pt x="282" y="67"/>
                    <a:pt x="265" y="58"/>
                  </a:cubicBezTo>
                  <a:cubicBezTo>
                    <a:pt x="264" y="9"/>
                    <a:pt x="264" y="9"/>
                    <a:pt x="264" y="9"/>
                  </a:cubicBezTo>
                  <a:cubicBezTo>
                    <a:pt x="228" y="0"/>
                    <a:pt x="228" y="0"/>
                    <a:pt x="228" y="0"/>
                  </a:cubicBezTo>
                  <a:cubicBezTo>
                    <a:pt x="203" y="42"/>
                    <a:pt x="203" y="42"/>
                    <a:pt x="203" y="42"/>
                  </a:cubicBezTo>
                  <a:cubicBezTo>
                    <a:pt x="184" y="41"/>
                    <a:pt x="165" y="43"/>
                    <a:pt x="148" y="49"/>
                  </a:cubicBezTo>
                  <a:cubicBezTo>
                    <a:pt x="112" y="15"/>
                    <a:pt x="112" y="15"/>
                    <a:pt x="112" y="15"/>
                  </a:cubicBezTo>
                  <a:cubicBezTo>
                    <a:pt x="80" y="33"/>
                    <a:pt x="80" y="33"/>
                    <a:pt x="80" y="33"/>
                  </a:cubicBezTo>
                  <a:cubicBezTo>
                    <a:pt x="92" y="81"/>
                    <a:pt x="92" y="81"/>
                    <a:pt x="92" y="81"/>
                  </a:cubicBezTo>
                  <a:cubicBezTo>
                    <a:pt x="79" y="94"/>
                    <a:pt x="67" y="109"/>
                    <a:pt x="58" y="125"/>
                  </a:cubicBezTo>
                  <a:cubicBezTo>
                    <a:pt x="9" y="126"/>
                    <a:pt x="9" y="126"/>
                    <a:pt x="9" y="126"/>
                  </a:cubicBezTo>
                  <a:cubicBezTo>
                    <a:pt x="0" y="162"/>
                    <a:pt x="0" y="162"/>
                    <a:pt x="0" y="162"/>
                  </a:cubicBezTo>
                  <a:cubicBezTo>
                    <a:pt x="42" y="187"/>
                    <a:pt x="42" y="187"/>
                    <a:pt x="42" y="187"/>
                  </a:cubicBezTo>
                  <a:cubicBezTo>
                    <a:pt x="41" y="206"/>
                    <a:pt x="43" y="225"/>
                    <a:pt x="49" y="243"/>
                  </a:cubicBezTo>
                  <a:cubicBezTo>
                    <a:pt x="15" y="278"/>
                    <a:pt x="15" y="278"/>
                    <a:pt x="15" y="278"/>
                  </a:cubicBezTo>
                  <a:cubicBezTo>
                    <a:pt x="34" y="310"/>
                    <a:pt x="34" y="310"/>
                    <a:pt x="34" y="310"/>
                  </a:cubicBezTo>
                  <a:cubicBezTo>
                    <a:pt x="81" y="298"/>
                    <a:pt x="81" y="298"/>
                    <a:pt x="81" y="298"/>
                  </a:cubicBezTo>
                  <a:cubicBezTo>
                    <a:pt x="94" y="312"/>
                    <a:pt x="109" y="323"/>
                    <a:pt x="126" y="332"/>
                  </a:cubicBezTo>
                  <a:cubicBezTo>
                    <a:pt x="126" y="381"/>
                    <a:pt x="126" y="381"/>
                    <a:pt x="126" y="381"/>
                  </a:cubicBezTo>
                  <a:cubicBezTo>
                    <a:pt x="162" y="391"/>
                    <a:pt x="162" y="391"/>
                    <a:pt x="162" y="391"/>
                  </a:cubicBezTo>
                  <a:cubicBezTo>
                    <a:pt x="187" y="348"/>
                    <a:pt x="187" y="348"/>
                    <a:pt x="187" y="348"/>
                  </a:cubicBezTo>
                  <a:cubicBezTo>
                    <a:pt x="207" y="349"/>
                    <a:pt x="225" y="347"/>
                    <a:pt x="243" y="341"/>
                  </a:cubicBezTo>
                  <a:cubicBezTo>
                    <a:pt x="278" y="375"/>
                    <a:pt x="278" y="375"/>
                    <a:pt x="278" y="375"/>
                  </a:cubicBezTo>
                  <a:cubicBezTo>
                    <a:pt x="310" y="357"/>
                    <a:pt x="310" y="357"/>
                    <a:pt x="310" y="357"/>
                  </a:cubicBezTo>
                  <a:cubicBezTo>
                    <a:pt x="298" y="309"/>
                    <a:pt x="298" y="309"/>
                    <a:pt x="298" y="309"/>
                  </a:cubicBezTo>
                  <a:cubicBezTo>
                    <a:pt x="312" y="297"/>
                    <a:pt x="323" y="282"/>
                    <a:pt x="332" y="265"/>
                  </a:cubicBezTo>
                  <a:lnTo>
                    <a:pt x="381" y="264"/>
                  </a:lnTo>
                  <a:close/>
                  <a:moveTo>
                    <a:pt x="187" y="302"/>
                  </a:moveTo>
                  <a:cubicBezTo>
                    <a:pt x="127" y="298"/>
                    <a:pt x="83" y="246"/>
                    <a:pt x="88" y="186"/>
                  </a:cubicBezTo>
                  <a:cubicBezTo>
                    <a:pt x="93" y="127"/>
                    <a:pt x="145" y="83"/>
                    <a:pt x="204" y="88"/>
                  </a:cubicBezTo>
                  <a:cubicBezTo>
                    <a:pt x="263" y="93"/>
                    <a:pt x="307" y="145"/>
                    <a:pt x="302" y="204"/>
                  </a:cubicBezTo>
                  <a:cubicBezTo>
                    <a:pt x="298" y="263"/>
                    <a:pt x="246" y="307"/>
                    <a:pt x="187" y="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4" name="Freeform 33">
              <a:extLst>
                <a:ext uri="{FF2B5EF4-FFF2-40B4-BE49-F238E27FC236}">
                  <a16:creationId xmlns:a16="http://schemas.microsoft.com/office/drawing/2014/main" id="{7F2C48C4-5A4F-47BA-B29A-57020CD4A476}"/>
                </a:ext>
              </a:extLst>
            </p:cNvPr>
            <p:cNvSpPr>
              <a:spLocks noEditPoints="1"/>
            </p:cNvSpPr>
            <p:nvPr/>
          </p:nvSpPr>
          <p:spPr bwMode="auto">
            <a:xfrm>
              <a:off x="4949825" y="4359275"/>
              <a:ext cx="265113" cy="265112"/>
            </a:xfrm>
            <a:custGeom>
              <a:avLst/>
              <a:gdLst>
                <a:gd name="T0" fmla="*/ 60 w 119"/>
                <a:gd name="T1" fmla="*/ 119 h 119"/>
                <a:gd name="T2" fmla="*/ 119 w 119"/>
                <a:gd name="T3" fmla="*/ 60 h 119"/>
                <a:gd name="T4" fmla="*/ 60 w 119"/>
                <a:gd name="T5" fmla="*/ 0 h 119"/>
                <a:gd name="T6" fmla="*/ 0 w 119"/>
                <a:gd name="T7" fmla="*/ 60 h 119"/>
                <a:gd name="T8" fmla="*/ 60 w 119"/>
                <a:gd name="T9" fmla="*/ 119 h 119"/>
                <a:gd name="T10" fmla="*/ 60 w 119"/>
                <a:gd name="T11" fmla="*/ 84 h 119"/>
                <a:gd name="T12" fmla="*/ 35 w 119"/>
                <a:gd name="T13" fmla="*/ 60 h 119"/>
                <a:gd name="T14" fmla="*/ 60 w 119"/>
                <a:gd name="T15" fmla="*/ 35 h 119"/>
                <a:gd name="T16" fmla="*/ 84 w 119"/>
                <a:gd name="T17" fmla="*/ 60 h 119"/>
                <a:gd name="T18" fmla="*/ 60 w 119"/>
                <a:gd name="T19" fmla="*/ 8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19">
                  <a:moveTo>
                    <a:pt x="60" y="119"/>
                  </a:moveTo>
                  <a:cubicBezTo>
                    <a:pt x="92" y="119"/>
                    <a:pt x="119" y="92"/>
                    <a:pt x="119" y="60"/>
                  </a:cubicBezTo>
                  <a:cubicBezTo>
                    <a:pt x="119" y="27"/>
                    <a:pt x="92" y="0"/>
                    <a:pt x="60" y="0"/>
                  </a:cubicBezTo>
                  <a:cubicBezTo>
                    <a:pt x="27" y="0"/>
                    <a:pt x="0" y="27"/>
                    <a:pt x="0" y="60"/>
                  </a:cubicBezTo>
                  <a:cubicBezTo>
                    <a:pt x="0" y="92"/>
                    <a:pt x="27" y="119"/>
                    <a:pt x="60" y="119"/>
                  </a:cubicBezTo>
                  <a:close/>
                  <a:moveTo>
                    <a:pt x="60" y="84"/>
                  </a:moveTo>
                  <a:cubicBezTo>
                    <a:pt x="46" y="84"/>
                    <a:pt x="35" y="73"/>
                    <a:pt x="35" y="60"/>
                  </a:cubicBezTo>
                  <a:cubicBezTo>
                    <a:pt x="35" y="46"/>
                    <a:pt x="46" y="35"/>
                    <a:pt x="60" y="35"/>
                  </a:cubicBezTo>
                  <a:cubicBezTo>
                    <a:pt x="73" y="35"/>
                    <a:pt x="84" y="46"/>
                    <a:pt x="84" y="60"/>
                  </a:cubicBezTo>
                  <a:cubicBezTo>
                    <a:pt x="84" y="73"/>
                    <a:pt x="73" y="84"/>
                    <a:pt x="6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5" name="Group 64">
            <a:extLst>
              <a:ext uri="{FF2B5EF4-FFF2-40B4-BE49-F238E27FC236}">
                <a16:creationId xmlns:a16="http://schemas.microsoft.com/office/drawing/2014/main" id="{43F60AE8-F4F8-418A-9B9E-CEA1C5ECD246}"/>
              </a:ext>
              <a:ext uri="{C183D7F6-B498-43B3-948B-1728B52AA6E4}">
                <adec:decorative xmlns:adec="http://schemas.microsoft.com/office/drawing/2017/decorative" val="1"/>
              </a:ext>
            </a:extLst>
          </p:cNvPr>
          <p:cNvGrpSpPr/>
          <p:nvPr/>
        </p:nvGrpSpPr>
        <p:grpSpPr>
          <a:xfrm>
            <a:off x="1009842" y="3609757"/>
            <a:ext cx="374367" cy="372858"/>
            <a:chOff x="1654175" y="3859213"/>
            <a:chExt cx="393700" cy="392112"/>
          </a:xfrm>
          <a:solidFill>
            <a:srgbClr val="DADFE1"/>
          </a:solidFill>
          <a:effectLst/>
        </p:grpSpPr>
        <p:sp>
          <p:nvSpPr>
            <p:cNvPr id="66" name="Freeform 36">
              <a:extLst>
                <a:ext uri="{FF2B5EF4-FFF2-40B4-BE49-F238E27FC236}">
                  <a16:creationId xmlns:a16="http://schemas.microsoft.com/office/drawing/2014/main" id="{79D3C4FA-E531-4F48-98A7-C1F0485AEBB4}"/>
                </a:ext>
              </a:extLst>
            </p:cNvPr>
            <p:cNvSpPr>
              <a:spLocks noEditPoints="1"/>
            </p:cNvSpPr>
            <p:nvPr/>
          </p:nvSpPr>
          <p:spPr bwMode="auto">
            <a:xfrm>
              <a:off x="1654175" y="3859213"/>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7" name="Freeform 37">
              <a:extLst>
                <a:ext uri="{FF2B5EF4-FFF2-40B4-BE49-F238E27FC236}">
                  <a16:creationId xmlns:a16="http://schemas.microsoft.com/office/drawing/2014/main" id="{69D98D32-2329-47C2-AE59-2E599EA94A79}"/>
                </a:ext>
              </a:extLst>
            </p:cNvPr>
            <p:cNvSpPr>
              <a:spLocks noEditPoints="1"/>
            </p:cNvSpPr>
            <p:nvPr/>
          </p:nvSpPr>
          <p:spPr bwMode="auto">
            <a:xfrm>
              <a:off x="1792288" y="3995738"/>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8" name="Group 67">
            <a:extLst>
              <a:ext uri="{FF2B5EF4-FFF2-40B4-BE49-F238E27FC236}">
                <a16:creationId xmlns:a16="http://schemas.microsoft.com/office/drawing/2014/main" id="{30BBFB13-E4CA-4BBE-945C-6C19B92A31DB}"/>
              </a:ext>
              <a:ext uri="{C183D7F6-B498-43B3-948B-1728B52AA6E4}">
                <adec:decorative xmlns:adec="http://schemas.microsoft.com/office/drawing/2017/decorative" val="1"/>
              </a:ext>
            </a:extLst>
          </p:cNvPr>
          <p:cNvGrpSpPr/>
          <p:nvPr/>
        </p:nvGrpSpPr>
        <p:grpSpPr>
          <a:xfrm>
            <a:off x="2105639" y="1992278"/>
            <a:ext cx="374367" cy="372858"/>
            <a:chOff x="2806561" y="2158206"/>
            <a:chExt cx="393700" cy="392112"/>
          </a:xfrm>
          <a:solidFill>
            <a:srgbClr val="DADFE1"/>
          </a:solidFill>
          <a:effectLst/>
        </p:grpSpPr>
        <p:sp>
          <p:nvSpPr>
            <p:cNvPr id="69" name="Freeform 36">
              <a:extLst>
                <a:ext uri="{FF2B5EF4-FFF2-40B4-BE49-F238E27FC236}">
                  <a16:creationId xmlns:a16="http://schemas.microsoft.com/office/drawing/2014/main" id="{07478F35-EBBF-4AB5-B8EB-93CAED4012B0}"/>
                </a:ext>
              </a:extLst>
            </p:cNvPr>
            <p:cNvSpPr>
              <a:spLocks noEditPoints="1"/>
            </p:cNvSpPr>
            <p:nvPr/>
          </p:nvSpPr>
          <p:spPr bwMode="auto">
            <a:xfrm>
              <a:off x="2806561" y="2158206"/>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0" name="Freeform 37">
              <a:extLst>
                <a:ext uri="{FF2B5EF4-FFF2-40B4-BE49-F238E27FC236}">
                  <a16:creationId xmlns:a16="http://schemas.microsoft.com/office/drawing/2014/main" id="{10722B03-97A4-4995-A231-396735F22256}"/>
                </a:ext>
              </a:extLst>
            </p:cNvPr>
            <p:cNvSpPr>
              <a:spLocks noEditPoints="1"/>
            </p:cNvSpPr>
            <p:nvPr/>
          </p:nvSpPr>
          <p:spPr bwMode="auto">
            <a:xfrm>
              <a:off x="2944674" y="2294731"/>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71" name="Freeform 18">
            <a:extLst>
              <a:ext uri="{FF2B5EF4-FFF2-40B4-BE49-F238E27FC236}">
                <a16:creationId xmlns:a16="http://schemas.microsoft.com/office/drawing/2014/main" id="{DE7BCE4B-8B4A-4F8E-915C-00A4260B9DC7}"/>
              </a:ext>
              <a:ext uri="{C183D7F6-B498-43B3-948B-1728B52AA6E4}">
                <adec:decorative xmlns:adec="http://schemas.microsoft.com/office/drawing/2017/decorative" val="1"/>
              </a:ext>
            </a:extLst>
          </p:cNvPr>
          <p:cNvSpPr>
            <a:spLocks noEditPoints="1"/>
          </p:cNvSpPr>
          <p:nvPr/>
        </p:nvSpPr>
        <p:spPr bwMode="auto">
          <a:xfrm>
            <a:off x="4524060" y="2199841"/>
            <a:ext cx="1249903" cy="1252922"/>
          </a:xfrm>
          <a:custGeom>
            <a:avLst/>
            <a:gdLst>
              <a:gd name="T0" fmla="*/ 582 w 587"/>
              <a:gd name="T1" fmla="*/ 356 h 588"/>
              <a:gd name="T2" fmla="*/ 539 w 587"/>
              <a:gd name="T3" fmla="*/ 298 h 588"/>
              <a:gd name="T4" fmla="*/ 583 w 587"/>
              <a:gd name="T5" fmla="*/ 243 h 588"/>
              <a:gd name="T6" fmla="*/ 522 w 587"/>
              <a:gd name="T7" fmla="*/ 203 h 588"/>
              <a:gd name="T8" fmla="*/ 541 w 587"/>
              <a:gd name="T9" fmla="*/ 134 h 588"/>
              <a:gd name="T10" fmla="*/ 471 w 587"/>
              <a:gd name="T11" fmla="*/ 124 h 588"/>
              <a:gd name="T12" fmla="*/ 462 w 587"/>
              <a:gd name="T13" fmla="*/ 53 h 588"/>
              <a:gd name="T14" fmla="*/ 390 w 587"/>
              <a:gd name="T15" fmla="*/ 68 h 588"/>
              <a:gd name="T16" fmla="*/ 356 w 587"/>
              <a:gd name="T17" fmla="*/ 6 h 588"/>
              <a:gd name="T18" fmla="*/ 298 w 587"/>
              <a:gd name="T19" fmla="*/ 48 h 588"/>
              <a:gd name="T20" fmla="*/ 243 w 587"/>
              <a:gd name="T21" fmla="*/ 5 h 588"/>
              <a:gd name="T22" fmla="*/ 203 w 587"/>
              <a:gd name="T23" fmla="*/ 66 h 588"/>
              <a:gd name="T24" fmla="*/ 134 w 587"/>
              <a:gd name="T25" fmla="*/ 47 h 588"/>
              <a:gd name="T26" fmla="*/ 123 w 587"/>
              <a:gd name="T27" fmla="*/ 117 h 588"/>
              <a:gd name="T28" fmla="*/ 53 w 587"/>
              <a:gd name="T29" fmla="*/ 125 h 588"/>
              <a:gd name="T30" fmla="*/ 68 w 587"/>
              <a:gd name="T31" fmla="*/ 197 h 588"/>
              <a:gd name="T32" fmla="*/ 6 w 587"/>
              <a:gd name="T33" fmla="*/ 232 h 588"/>
              <a:gd name="T34" fmla="*/ 48 w 587"/>
              <a:gd name="T35" fmla="*/ 290 h 588"/>
              <a:gd name="T36" fmla="*/ 4 w 587"/>
              <a:gd name="T37" fmla="*/ 345 h 588"/>
              <a:gd name="T38" fmla="*/ 66 w 587"/>
              <a:gd name="T39" fmla="*/ 385 h 588"/>
              <a:gd name="T40" fmla="*/ 47 w 587"/>
              <a:gd name="T41" fmla="*/ 454 h 588"/>
              <a:gd name="T42" fmla="*/ 117 w 587"/>
              <a:gd name="T43" fmla="*/ 465 h 588"/>
              <a:gd name="T44" fmla="*/ 125 w 587"/>
              <a:gd name="T45" fmla="*/ 535 h 588"/>
              <a:gd name="T46" fmla="*/ 197 w 587"/>
              <a:gd name="T47" fmla="*/ 520 h 588"/>
              <a:gd name="T48" fmla="*/ 232 w 587"/>
              <a:gd name="T49" fmla="*/ 582 h 588"/>
              <a:gd name="T50" fmla="*/ 289 w 587"/>
              <a:gd name="T51" fmla="*/ 540 h 588"/>
              <a:gd name="T52" fmla="*/ 345 w 587"/>
              <a:gd name="T53" fmla="*/ 583 h 588"/>
              <a:gd name="T54" fmla="*/ 385 w 587"/>
              <a:gd name="T55" fmla="*/ 522 h 588"/>
              <a:gd name="T56" fmla="*/ 453 w 587"/>
              <a:gd name="T57" fmla="*/ 541 h 588"/>
              <a:gd name="T58" fmla="*/ 464 w 587"/>
              <a:gd name="T59" fmla="*/ 471 h 588"/>
              <a:gd name="T60" fmla="*/ 535 w 587"/>
              <a:gd name="T61" fmla="*/ 463 h 588"/>
              <a:gd name="T62" fmla="*/ 520 w 587"/>
              <a:gd name="T63" fmla="*/ 391 h 588"/>
              <a:gd name="T64" fmla="*/ 243 w 587"/>
              <a:gd name="T65" fmla="*/ 476 h 588"/>
              <a:gd name="T66" fmla="*/ 345 w 587"/>
              <a:gd name="T67" fmla="*/ 112 h 588"/>
              <a:gd name="T68" fmla="*/ 243 w 587"/>
              <a:gd name="T69" fmla="*/ 476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7" h="588">
                <a:moveTo>
                  <a:pt x="572" y="392"/>
                </a:moveTo>
                <a:cubicBezTo>
                  <a:pt x="582" y="356"/>
                  <a:pt x="582" y="356"/>
                  <a:pt x="582" y="356"/>
                </a:cubicBezTo>
                <a:cubicBezTo>
                  <a:pt x="537" y="330"/>
                  <a:pt x="537" y="330"/>
                  <a:pt x="537" y="330"/>
                </a:cubicBezTo>
                <a:cubicBezTo>
                  <a:pt x="538" y="319"/>
                  <a:pt x="539" y="309"/>
                  <a:pt x="539" y="298"/>
                </a:cubicBezTo>
                <a:cubicBezTo>
                  <a:pt x="587" y="280"/>
                  <a:pt x="587" y="280"/>
                  <a:pt x="587" y="280"/>
                </a:cubicBezTo>
                <a:cubicBezTo>
                  <a:pt x="583" y="243"/>
                  <a:pt x="583" y="243"/>
                  <a:pt x="583" y="243"/>
                </a:cubicBezTo>
                <a:cubicBezTo>
                  <a:pt x="532" y="236"/>
                  <a:pt x="532" y="236"/>
                  <a:pt x="532" y="236"/>
                </a:cubicBezTo>
                <a:cubicBezTo>
                  <a:pt x="530" y="224"/>
                  <a:pt x="526" y="213"/>
                  <a:pt x="522" y="203"/>
                </a:cubicBezTo>
                <a:cubicBezTo>
                  <a:pt x="559" y="167"/>
                  <a:pt x="559" y="167"/>
                  <a:pt x="559" y="167"/>
                </a:cubicBezTo>
                <a:cubicBezTo>
                  <a:pt x="541" y="134"/>
                  <a:pt x="541" y="134"/>
                  <a:pt x="541" y="134"/>
                </a:cubicBezTo>
                <a:cubicBezTo>
                  <a:pt x="491" y="147"/>
                  <a:pt x="491" y="147"/>
                  <a:pt x="491" y="147"/>
                </a:cubicBezTo>
                <a:cubicBezTo>
                  <a:pt x="485" y="139"/>
                  <a:pt x="478" y="131"/>
                  <a:pt x="471" y="124"/>
                </a:cubicBezTo>
                <a:cubicBezTo>
                  <a:pt x="492" y="77"/>
                  <a:pt x="492" y="77"/>
                  <a:pt x="492" y="77"/>
                </a:cubicBezTo>
                <a:cubicBezTo>
                  <a:pt x="462" y="53"/>
                  <a:pt x="462" y="53"/>
                  <a:pt x="462" y="53"/>
                </a:cubicBezTo>
                <a:cubicBezTo>
                  <a:pt x="421" y="84"/>
                  <a:pt x="421" y="84"/>
                  <a:pt x="421" y="84"/>
                </a:cubicBezTo>
                <a:cubicBezTo>
                  <a:pt x="411" y="78"/>
                  <a:pt x="401" y="73"/>
                  <a:pt x="390" y="68"/>
                </a:cubicBezTo>
                <a:cubicBezTo>
                  <a:pt x="392" y="16"/>
                  <a:pt x="392" y="16"/>
                  <a:pt x="392" y="16"/>
                </a:cubicBezTo>
                <a:cubicBezTo>
                  <a:pt x="356" y="6"/>
                  <a:pt x="356" y="6"/>
                  <a:pt x="356" y="6"/>
                </a:cubicBezTo>
                <a:cubicBezTo>
                  <a:pt x="330" y="51"/>
                  <a:pt x="330" y="51"/>
                  <a:pt x="330" y="51"/>
                </a:cubicBezTo>
                <a:cubicBezTo>
                  <a:pt x="319" y="49"/>
                  <a:pt x="309" y="49"/>
                  <a:pt x="298" y="48"/>
                </a:cubicBezTo>
                <a:cubicBezTo>
                  <a:pt x="280" y="0"/>
                  <a:pt x="280" y="0"/>
                  <a:pt x="280" y="0"/>
                </a:cubicBezTo>
                <a:cubicBezTo>
                  <a:pt x="243" y="5"/>
                  <a:pt x="243" y="5"/>
                  <a:pt x="243" y="5"/>
                </a:cubicBezTo>
                <a:cubicBezTo>
                  <a:pt x="235" y="55"/>
                  <a:pt x="235" y="55"/>
                  <a:pt x="235" y="55"/>
                </a:cubicBezTo>
                <a:cubicBezTo>
                  <a:pt x="224" y="58"/>
                  <a:pt x="213" y="62"/>
                  <a:pt x="203" y="66"/>
                </a:cubicBezTo>
                <a:cubicBezTo>
                  <a:pt x="167" y="29"/>
                  <a:pt x="167" y="29"/>
                  <a:pt x="167" y="29"/>
                </a:cubicBezTo>
                <a:cubicBezTo>
                  <a:pt x="134" y="47"/>
                  <a:pt x="134" y="47"/>
                  <a:pt x="134" y="47"/>
                </a:cubicBezTo>
                <a:cubicBezTo>
                  <a:pt x="147" y="97"/>
                  <a:pt x="147" y="97"/>
                  <a:pt x="147" y="97"/>
                </a:cubicBezTo>
                <a:cubicBezTo>
                  <a:pt x="139" y="103"/>
                  <a:pt x="131" y="110"/>
                  <a:pt x="123" y="117"/>
                </a:cubicBezTo>
                <a:cubicBezTo>
                  <a:pt x="76" y="96"/>
                  <a:pt x="76" y="96"/>
                  <a:pt x="76" y="96"/>
                </a:cubicBezTo>
                <a:cubicBezTo>
                  <a:pt x="53" y="125"/>
                  <a:pt x="53" y="125"/>
                  <a:pt x="53" y="125"/>
                </a:cubicBezTo>
                <a:cubicBezTo>
                  <a:pt x="84" y="167"/>
                  <a:pt x="84" y="167"/>
                  <a:pt x="84" y="167"/>
                </a:cubicBezTo>
                <a:cubicBezTo>
                  <a:pt x="78" y="176"/>
                  <a:pt x="73" y="187"/>
                  <a:pt x="68" y="197"/>
                </a:cubicBezTo>
                <a:cubicBezTo>
                  <a:pt x="16" y="196"/>
                  <a:pt x="16" y="196"/>
                  <a:pt x="16" y="196"/>
                </a:cubicBezTo>
                <a:cubicBezTo>
                  <a:pt x="6" y="232"/>
                  <a:pt x="6" y="232"/>
                  <a:pt x="6" y="232"/>
                </a:cubicBezTo>
                <a:cubicBezTo>
                  <a:pt x="51" y="258"/>
                  <a:pt x="51" y="258"/>
                  <a:pt x="51" y="258"/>
                </a:cubicBezTo>
                <a:cubicBezTo>
                  <a:pt x="49" y="269"/>
                  <a:pt x="48" y="279"/>
                  <a:pt x="48" y="290"/>
                </a:cubicBezTo>
                <a:cubicBezTo>
                  <a:pt x="0" y="308"/>
                  <a:pt x="0" y="308"/>
                  <a:pt x="0" y="308"/>
                </a:cubicBezTo>
                <a:cubicBezTo>
                  <a:pt x="4" y="345"/>
                  <a:pt x="4" y="345"/>
                  <a:pt x="4" y="345"/>
                </a:cubicBezTo>
                <a:cubicBezTo>
                  <a:pt x="55" y="352"/>
                  <a:pt x="55" y="352"/>
                  <a:pt x="55" y="352"/>
                </a:cubicBezTo>
                <a:cubicBezTo>
                  <a:pt x="58" y="364"/>
                  <a:pt x="62" y="375"/>
                  <a:pt x="66" y="385"/>
                </a:cubicBezTo>
                <a:cubicBezTo>
                  <a:pt x="29" y="421"/>
                  <a:pt x="29" y="421"/>
                  <a:pt x="29" y="421"/>
                </a:cubicBezTo>
                <a:cubicBezTo>
                  <a:pt x="47" y="454"/>
                  <a:pt x="47" y="454"/>
                  <a:pt x="47" y="454"/>
                </a:cubicBezTo>
                <a:cubicBezTo>
                  <a:pt x="97" y="441"/>
                  <a:pt x="97" y="441"/>
                  <a:pt x="97" y="441"/>
                </a:cubicBezTo>
                <a:cubicBezTo>
                  <a:pt x="103" y="449"/>
                  <a:pt x="110" y="457"/>
                  <a:pt x="117" y="465"/>
                </a:cubicBezTo>
                <a:cubicBezTo>
                  <a:pt x="96" y="511"/>
                  <a:pt x="96" y="511"/>
                  <a:pt x="96" y="511"/>
                </a:cubicBezTo>
                <a:cubicBezTo>
                  <a:pt x="125" y="535"/>
                  <a:pt x="125" y="535"/>
                  <a:pt x="125" y="535"/>
                </a:cubicBezTo>
                <a:cubicBezTo>
                  <a:pt x="167" y="504"/>
                  <a:pt x="167" y="504"/>
                  <a:pt x="167" y="504"/>
                </a:cubicBezTo>
                <a:cubicBezTo>
                  <a:pt x="176" y="510"/>
                  <a:pt x="187" y="515"/>
                  <a:pt x="197" y="520"/>
                </a:cubicBezTo>
                <a:cubicBezTo>
                  <a:pt x="196" y="572"/>
                  <a:pt x="196" y="572"/>
                  <a:pt x="196" y="572"/>
                </a:cubicBezTo>
                <a:cubicBezTo>
                  <a:pt x="232" y="582"/>
                  <a:pt x="232" y="582"/>
                  <a:pt x="232" y="582"/>
                </a:cubicBezTo>
                <a:cubicBezTo>
                  <a:pt x="258" y="537"/>
                  <a:pt x="258" y="537"/>
                  <a:pt x="258" y="537"/>
                </a:cubicBezTo>
                <a:cubicBezTo>
                  <a:pt x="269" y="539"/>
                  <a:pt x="279" y="539"/>
                  <a:pt x="289" y="540"/>
                </a:cubicBezTo>
                <a:cubicBezTo>
                  <a:pt x="308" y="588"/>
                  <a:pt x="308" y="588"/>
                  <a:pt x="308" y="588"/>
                </a:cubicBezTo>
                <a:cubicBezTo>
                  <a:pt x="345" y="583"/>
                  <a:pt x="345" y="583"/>
                  <a:pt x="345" y="583"/>
                </a:cubicBezTo>
                <a:cubicBezTo>
                  <a:pt x="352" y="533"/>
                  <a:pt x="352" y="533"/>
                  <a:pt x="352" y="533"/>
                </a:cubicBezTo>
                <a:cubicBezTo>
                  <a:pt x="364" y="530"/>
                  <a:pt x="375" y="526"/>
                  <a:pt x="385" y="522"/>
                </a:cubicBezTo>
                <a:cubicBezTo>
                  <a:pt x="421" y="559"/>
                  <a:pt x="421" y="559"/>
                  <a:pt x="421" y="559"/>
                </a:cubicBezTo>
                <a:cubicBezTo>
                  <a:pt x="453" y="541"/>
                  <a:pt x="453" y="541"/>
                  <a:pt x="453" y="541"/>
                </a:cubicBezTo>
                <a:cubicBezTo>
                  <a:pt x="440" y="491"/>
                  <a:pt x="440" y="491"/>
                  <a:pt x="440" y="491"/>
                </a:cubicBezTo>
                <a:cubicBezTo>
                  <a:pt x="449" y="485"/>
                  <a:pt x="457" y="478"/>
                  <a:pt x="464" y="471"/>
                </a:cubicBezTo>
                <a:cubicBezTo>
                  <a:pt x="511" y="492"/>
                  <a:pt x="511" y="492"/>
                  <a:pt x="511" y="492"/>
                </a:cubicBezTo>
                <a:cubicBezTo>
                  <a:pt x="535" y="463"/>
                  <a:pt x="535" y="463"/>
                  <a:pt x="535" y="463"/>
                </a:cubicBezTo>
                <a:cubicBezTo>
                  <a:pt x="504" y="421"/>
                  <a:pt x="504" y="421"/>
                  <a:pt x="504" y="421"/>
                </a:cubicBezTo>
                <a:cubicBezTo>
                  <a:pt x="510" y="412"/>
                  <a:pt x="515" y="401"/>
                  <a:pt x="520" y="391"/>
                </a:cubicBezTo>
                <a:lnTo>
                  <a:pt x="572" y="392"/>
                </a:lnTo>
                <a:close/>
                <a:moveTo>
                  <a:pt x="243" y="476"/>
                </a:moveTo>
                <a:cubicBezTo>
                  <a:pt x="142" y="447"/>
                  <a:pt x="84" y="343"/>
                  <a:pt x="112" y="243"/>
                </a:cubicBezTo>
                <a:cubicBezTo>
                  <a:pt x="140" y="142"/>
                  <a:pt x="245" y="84"/>
                  <a:pt x="345" y="112"/>
                </a:cubicBezTo>
                <a:cubicBezTo>
                  <a:pt x="446" y="141"/>
                  <a:pt x="504" y="245"/>
                  <a:pt x="476" y="345"/>
                </a:cubicBezTo>
                <a:cubicBezTo>
                  <a:pt x="447" y="446"/>
                  <a:pt x="343" y="504"/>
                  <a:pt x="243" y="476"/>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2" name="Freeform 20">
            <a:extLst>
              <a:ext uri="{FF2B5EF4-FFF2-40B4-BE49-F238E27FC236}">
                <a16:creationId xmlns:a16="http://schemas.microsoft.com/office/drawing/2014/main" id="{4119EE63-2CCC-45D1-999C-196913453B11}"/>
              </a:ext>
              <a:ext uri="{C183D7F6-B498-43B3-948B-1728B52AA6E4}">
                <adec:decorative xmlns:adec="http://schemas.microsoft.com/office/drawing/2017/decorative" val="1"/>
              </a:ext>
            </a:extLst>
          </p:cNvPr>
          <p:cNvSpPr>
            <a:spLocks noEditPoints="1"/>
          </p:cNvSpPr>
          <p:nvPr/>
        </p:nvSpPr>
        <p:spPr bwMode="auto">
          <a:xfrm>
            <a:off x="2842428" y="2255694"/>
            <a:ext cx="1553322" cy="1551812"/>
          </a:xfrm>
          <a:custGeom>
            <a:avLst/>
            <a:gdLst>
              <a:gd name="T0" fmla="*/ 461 w 730"/>
              <a:gd name="T1" fmla="*/ 716 h 729"/>
              <a:gd name="T2" fmla="*/ 500 w 730"/>
              <a:gd name="T3" fmla="*/ 638 h 729"/>
              <a:gd name="T4" fmla="*/ 586 w 730"/>
              <a:gd name="T5" fmla="*/ 654 h 729"/>
              <a:gd name="T6" fmla="*/ 593 w 730"/>
              <a:gd name="T7" fmla="*/ 567 h 729"/>
              <a:gd name="T8" fmla="*/ 682 w 730"/>
              <a:gd name="T9" fmla="*/ 546 h 729"/>
              <a:gd name="T10" fmla="*/ 654 w 730"/>
              <a:gd name="T11" fmla="*/ 462 h 729"/>
              <a:gd name="T12" fmla="*/ 726 w 730"/>
              <a:gd name="T13" fmla="*/ 413 h 729"/>
              <a:gd name="T14" fmla="*/ 669 w 730"/>
              <a:gd name="T15" fmla="*/ 346 h 729"/>
              <a:gd name="T16" fmla="*/ 717 w 730"/>
              <a:gd name="T17" fmla="*/ 269 h 729"/>
              <a:gd name="T18" fmla="*/ 638 w 730"/>
              <a:gd name="T19" fmla="*/ 229 h 729"/>
              <a:gd name="T20" fmla="*/ 655 w 730"/>
              <a:gd name="T21" fmla="*/ 143 h 729"/>
              <a:gd name="T22" fmla="*/ 567 w 730"/>
              <a:gd name="T23" fmla="*/ 136 h 729"/>
              <a:gd name="T24" fmla="*/ 546 w 730"/>
              <a:gd name="T25" fmla="*/ 47 h 729"/>
              <a:gd name="T26" fmla="*/ 463 w 730"/>
              <a:gd name="T27" fmla="*/ 76 h 729"/>
              <a:gd name="T28" fmla="*/ 413 w 730"/>
              <a:gd name="T29" fmla="*/ 3 h 729"/>
              <a:gd name="T30" fmla="*/ 347 w 730"/>
              <a:gd name="T31" fmla="*/ 60 h 729"/>
              <a:gd name="T32" fmla="*/ 269 w 730"/>
              <a:gd name="T33" fmla="*/ 13 h 729"/>
              <a:gd name="T34" fmla="*/ 230 w 730"/>
              <a:gd name="T35" fmla="*/ 91 h 729"/>
              <a:gd name="T36" fmla="*/ 144 w 730"/>
              <a:gd name="T37" fmla="*/ 75 h 729"/>
              <a:gd name="T38" fmla="*/ 137 w 730"/>
              <a:gd name="T39" fmla="*/ 162 h 729"/>
              <a:gd name="T40" fmla="*/ 48 w 730"/>
              <a:gd name="T41" fmla="*/ 183 h 729"/>
              <a:gd name="T42" fmla="*/ 76 w 730"/>
              <a:gd name="T43" fmla="*/ 267 h 729"/>
              <a:gd name="T44" fmla="*/ 3 w 730"/>
              <a:gd name="T45" fmla="*/ 316 h 729"/>
              <a:gd name="T46" fmla="*/ 61 w 730"/>
              <a:gd name="T47" fmla="*/ 383 h 729"/>
              <a:gd name="T48" fmla="*/ 13 w 730"/>
              <a:gd name="T49" fmla="*/ 460 h 729"/>
              <a:gd name="T50" fmla="*/ 92 w 730"/>
              <a:gd name="T51" fmla="*/ 499 h 729"/>
              <a:gd name="T52" fmla="*/ 75 w 730"/>
              <a:gd name="T53" fmla="*/ 586 h 729"/>
              <a:gd name="T54" fmla="*/ 163 w 730"/>
              <a:gd name="T55" fmla="*/ 592 h 729"/>
              <a:gd name="T56" fmla="*/ 184 w 730"/>
              <a:gd name="T57" fmla="*/ 682 h 729"/>
              <a:gd name="T58" fmla="*/ 267 w 730"/>
              <a:gd name="T59" fmla="*/ 653 h 729"/>
              <a:gd name="T60" fmla="*/ 317 w 730"/>
              <a:gd name="T61" fmla="*/ 726 h 729"/>
              <a:gd name="T62" fmla="*/ 383 w 730"/>
              <a:gd name="T63" fmla="*/ 669 h 729"/>
              <a:gd name="T64" fmla="*/ 262 w 730"/>
              <a:gd name="T65" fmla="*/ 575 h 729"/>
              <a:gd name="T66" fmla="*/ 468 w 730"/>
              <a:gd name="T67" fmla="*/ 154 h 729"/>
              <a:gd name="T68" fmla="*/ 262 w 730"/>
              <a:gd name="T69" fmla="*/ 575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0" h="729">
                <a:moveTo>
                  <a:pt x="426" y="663"/>
                </a:moveTo>
                <a:cubicBezTo>
                  <a:pt x="461" y="716"/>
                  <a:pt x="461" y="716"/>
                  <a:pt x="461" y="716"/>
                </a:cubicBezTo>
                <a:cubicBezTo>
                  <a:pt x="505" y="701"/>
                  <a:pt x="505" y="701"/>
                  <a:pt x="505" y="701"/>
                </a:cubicBezTo>
                <a:cubicBezTo>
                  <a:pt x="500" y="638"/>
                  <a:pt x="500" y="638"/>
                  <a:pt x="500" y="638"/>
                </a:cubicBezTo>
                <a:cubicBezTo>
                  <a:pt x="512" y="632"/>
                  <a:pt x="523" y="625"/>
                  <a:pt x="534" y="618"/>
                </a:cubicBezTo>
                <a:cubicBezTo>
                  <a:pt x="586" y="654"/>
                  <a:pt x="586" y="654"/>
                  <a:pt x="586" y="654"/>
                </a:cubicBezTo>
                <a:cubicBezTo>
                  <a:pt x="621" y="624"/>
                  <a:pt x="621" y="624"/>
                  <a:pt x="621" y="624"/>
                </a:cubicBezTo>
                <a:cubicBezTo>
                  <a:pt x="593" y="567"/>
                  <a:pt x="593" y="567"/>
                  <a:pt x="593" y="567"/>
                </a:cubicBezTo>
                <a:cubicBezTo>
                  <a:pt x="602" y="556"/>
                  <a:pt x="611" y="545"/>
                  <a:pt x="619" y="533"/>
                </a:cubicBezTo>
                <a:cubicBezTo>
                  <a:pt x="682" y="546"/>
                  <a:pt x="682" y="546"/>
                  <a:pt x="682" y="546"/>
                </a:cubicBezTo>
                <a:cubicBezTo>
                  <a:pt x="703" y="504"/>
                  <a:pt x="703" y="504"/>
                  <a:pt x="703" y="504"/>
                </a:cubicBezTo>
                <a:cubicBezTo>
                  <a:pt x="654" y="462"/>
                  <a:pt x="654" y="462"/>
                  <a:pt x="654" y="462"/>
                </a:cubicBezTo>
                <a:cubicBezTo>
                  <a:pt x="658" y="450"/>
                  <a:pt x="661" y="437"/>
                  <a:pt x="664" y="425"/>
                </a:cubicBezTo>
                <a:cubicBezTo>
                  <a:pt x="726" y="413"/>
                  <a:pt x="726" y="413"/>
                  <a:pt x="726" y="413"/>
                </a:cubicBezTo>
                <a:cubicBezTo>
                  <a:pt x="730" y="367"/>
                  <a:pt x="730" y="367"/>
                  <a:pt x="730" y="367"/>
                </a:cubicBezTo>
                <a:cubicBezTo>
                  <a:pt x="669" y="346"/>
                  <a:pt x="669" y="346"/>
                  <a:pt x="669" y="346"/>
                </a:cubicBezTo>
                <a:cubicBezTo>
                  <a:pt x="668" y="332"/>
                  <a:pt x="666" y="318"/>
                  <a:pt x="664" y="304"/>
                </a:cubicBezTo>
                <a:cubicBezTo>
                  <a:pt x="717" y="269"/>
                  <a:pt x="717" y="269"/>
                  <a:pt x="717" y="269"/>
                </a:cubicBezTo>
                <a:cubicBezTo>
                  <a:pt x="702" y="225"/>
                  <a:pt x="702" y="225"/>
                  <a:pt x="702" y="225"/>
                </a:cubicBezTo>
                <a:cubicBezTo>
                  <a:pt x="638" y="229"/>
                  <a:pt x="638" y="229"/>
                  <a:pt x="638" y="229"/>
                </a:cubicBezTo>
                <a:cubicBezTo>
                  <a:pt x="632" y="218"/>
                  <a:pt x="626" y="207"/>
                  <a:pt x="619" y="196"/>
                </a:cubicBezTo>
                <a:cubicBezTo>
                  <a:pt x="655" y="143"/>
                  <a:pt x="655" y="143"/>
                  <a:pt x="655" y="143"/>
                </a:cubicBezTo>
                <a:cubicBezTo>
                  <a:pt x="624" y="108"/>
                  <a:pt x="624" y="108"/>
                  <a:pt x="624" y="108"/>
                </a:cubicBezTo>
                <a:cubicBezTo>
                  <a:pt x="567" y="136"/>
                  <a:pt x="567" y="136"/>
                  <a:pt x="567" y="136"/>
                </a:cubicBezTo>
                <a:cubicBezTo>
                  <a:pt x="557" y="127"/>
                  <a:pt x="545" y="118"/>
                  <a:pt x="533" y="110"/>
                </a:cubicBezTo>
                <a:cubicBezTo>
                  <a:pt x="546" y="47"/>
                  <a:pt x="546" y="47"/>
                  <a:pt x="546" y="47"/>
                </a:cubicBezTo>
                <a:cubicBezTo>
                  <a:pt x="505" y="27"/>
                  <a:pt x="505" y="27"/>
                  <a:pt x="505" y="27"/>
                </a:cubicBezTo>
                <a:cubicBezTo>
                  <a:pt x="463" y="76"/>
                  <a:pt x="463" y="76"/>
                  <a:pt x="463" y="76"/>
                </a:cubicBezTo>
                <a:cubicBezTo>
                  <a:pt x="450" y="72"/>
                  <a:pt x="438" y="68"/>
                  <a:pt x="425" y="66"/>
                </a:cubicBezTo>
                <a:cubicBezTo>
                  <a:pt x="413" y="3"/>
                  <a:pt x="413" y="3"/>
                  <a:pt x="413" y="3"/>
                </a:cubicBezTo>
                <a:cubicBezTo>
                  <a:pt x="367" y="0"/>
                  <a:pt x="367" y="0"/>
                  <a:pt x="367" y="0"/>
                </a:cubicBezTo>
                <a:cubicBezTo>
                  <a:pt x="347" y="60"/>
                  <a:pt x="347" y="60"/>
                  <a:pt x="347" y="60"/>
                </a:cubicBezTo>
                <a:cubicBezTo>
                  <a:pt x="332" y="61"/>
                  <a:pt x="318" y="63"/>
                  <a:pt x="304" y="66"/>
                </a:cubicBezTo>
                <a:cubicBezTo>
                  <a:pt x="269" y="13"/>
                  <a:pt x="269" y="13"/>
                  <a:pt x="269" y="13"/>
                </a:cubicBezTo>
                <a:cubicBezTo>
                  <a:pt x="225" y="28"/>
                  <a:pt x="225" y="28"/>
                  <a:pt x="225" y="28"/>
                </a:cubicBezTo>
                <a:cubicBezTo>
                  <a:pt x="230" y="91"/>
                  <a:pt x="230" y="91"/>
                  <a:pt x="230" y="91"/>
                </a:cubicBezTo>
                <a:cubicBezTo>
                  <a:pt x="218" y="97"/>
                  <a:pt x="207" y="103"/>
                  <a:pt x="196" y="111"/>
                </a:cubicBezTo>
                <a:cubicBezTo>
                  <a:pt x="144" y="75"/>
                  <a:pt x="144" y="75"/>
                  <a:pt x="144" y="75"/>
                </a:cubicBezTo>
                <a:cubicBezTo>
                  <a:pt x="109" y="105"/>
                  <a:pt x="109" y="105"/>
                  <a:pt x="109" y="105"/>
                </a:cubicBezTo>
                <a:cubicBezTo>
                  <a:pt x="137" y="162"/>
                  <a:pt x="137" y="162"/>
                  <a:pt x="137" y="162"/>
                </a:cubicBezTo>
                <a:cubicBezTo>
                  <a:pt x="128" y="173"/>
                  <a:pt x="119" y="184"/>
                  <a:pt x="111" y="196"/>
                </a:cubicBezTo>
                <a:cubicBezTo>
                  <a:pt x="48" y="183"/>
                  <a:pt x="48" y="183"/>
                  <a:pt x="48" y="183"/>
                </a:cubicBezTo>
                <a:cubicBezTo>
                  <a:pt x="27" y="225"/>
                  <a:pt x="27" y="225"/>
                  <a:pt x="27" y="225"/>
                </a:cubicBezTo>
                <a:cubicBezTo>
                  <a:pt x="76" y="267"/>
                  <a:pt x="76" y="267"/>
                  <a:pt x="76" y="267"/>
                </a:cubicBezTo>
                <a:cubicBezTo>
                  <a:pt x="72" y="279"/>
                  <a:pt x="69" y="292"/>
                  <a:pt x="66" y="304"/>
                </a:cubicBezTo>
                <a:cubicBezTo>
                  <a:pt x="3" y="316"/>
                  <a:pt x="3" y="316"/>
                  <a:pt x="3" y="316"/>
                </a:cubicBezTo>
                <a:cubicBezTo>
                  <a:pt x="0" y="362"/>
                  <a:pt x="0" y="362"/>
                  <a:pt x="0" y="362"/>
                </a:cubicBezTo>
                <a:cubicBezTo>
                  <a:pt x="61" y="383"/>
                  <a:pt x="61" y="383"/>
                  <a:pt x="61" y="383"/>
                </a:cubicBezTo>
                <a:cubicBezTo>
                  <a:pt x="62" y="397"/>
                  <a:pt x="63" y="411"/>
                  <a:pt x="66" y="425"/>
                </a:cubicBezTo>
                <a:cubicBezTo>
                  <a:pt x="13" y="460"/>
                  <a:pt x="13" y="460"/>
                  <a:pt x="13" y="460"/>
                </a:cubicBezTo>
                <a:cubicBezTo>
                  <a:pt x="28" y="504"/>
                  <a:pt x="28" y="504"/>
                  <a:pt x="28" y="504"/>
                </a:cubicBezTo>
                <a:cubicBezTo>
                  <a:pt x="92" y="499"/>
                  <a:pt x="92" y="499"/>
                  <a:pt x="92" y="499"/>
                </a:cubicBezTo>
                <a:cubicBezTo>
                  <a:pt x="97" y="511"/>
                  <a:pt x="104" y="522"/>
                  <a:pt x="111" y="533"/>
                </a:cubicBezTo>
                <a:cubicBezTo>
                  <a:pt x="75" y="586"/>
                  <a:pt x="75" y="586"/>
                  <a:pt x="75" y="586"/>
                </a:cubicBezTo>
                <a:cubicBezTo>
                  <a:pt x="106" y="621"/>
                  <a:pt x="106" y="621"/>
                  <a:pt x="106" y="621"/>
                </a:cubicBezTo>
                <a:cubicBezTo>
                  <a:pt x="163" y="592"/>
                  <a:pt x="163" y="592"/>
                  <a:pt x="163" y="592"/>
                </a:cubicBezTo>
                <a:cubicBezTo>
                  <a:pt x="173" y="602"/>
                  <a:pt x="185" y="611"/>
                  <a:pt x="197" y="619"/>
                </a:cubicBezTo>
                <a:cubicBezTo>
                  <a:pt x="184" y="682"/>
                  <a:pt x="184" y="682"/>
                  <a:pt x="184" y="682"/>
                </a:cubicBezTo>
                <a:cubicBezTo>
                  <a:pt x="225" y="702"/>
                  <a:pt x="225" y="702"/>
                  <a:pt x="225" y="702"/>
                </a:cubicBezTo>
                <a:cubicBezTo>
                  <a:pt x="267" y="653"/>
                  <a:pt x="267" y="653"/>
                  <a:pt x="267" y="653"/>
                </a:cubicBezTo>
                <a:cubicBezTo>
                  <a:pt x="280" y="657"/>
                  <a:pt x="292" y="661"/>
                  <a:pt x="305" y="663"/>
                </a:cubicBezTo>
                <a:cubicBezTo>
                  <a:pt x="317" y="726"/>
                  <a:pt x="317" y="726"/>
                  <a:pt x="317" y="726"/>
                </a:cubicBezTo>
                <a:cubicBezTo>
                  <a:pt x="363" y="729"/>
                  <a:pt x="363" y="729"/>
                  <a:pt x="363" y="729"/>
                </a:cubicBezTo>
                <a:cubicBezTo>
                  <a:pt x="383" y="669"/>
                  <a:pt x="383" y="669"/>
                  <a:pt x="383" y="669"/>
                </a:cubicBezTo>
                <a:cubicBezTo>
                  <a:pt x="397" y="668"/>
                  <a:pt x="412" y="666"/>
                  <a:pt x="426" y="663"/>
                </a:cubicBezTo>
                <a:close/>
                <a:moveTo>
                  <a:pt x="262" y="575"/>
                </a:moveTo>
                <a:cubicBezTo>
                  <a:pt x="146" y="518"/>
                  <a:pt x="97" y="377"/>
                  <a:pt x="154" y="261"/>
                </a:cubicBezTo>
                <a:cubicBezTo>
                  <a:pt x="211" y="145"/>
                  <a:pt x="352" y="97"/>
                  <a:pt x="468" y="154"/>
                </a:cubicBezTo>
                <a:cubicBezTo>
                  <a:pt x="584" y="211"/>
                  <a:pt x="632" y="351"/>
                  <a:pt x="575" y="468"/>
                </a:cubicBezTo>
                <a:cubicBezTo>
                  <a:pt x="518" y="584"/>
                  <a:pt x="378" y="632"/>
                  <a:pt x="262" y="575"/>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3" name="Freeform 22">
            <a:extLst>
              <a:ext uri="{FF2B5EF4-FFF2-40B4-BE49-F238E27FC236}">
                <a16:creationId xmlns:a16="http://schemas.microsoft.com/office/drawing/2014/main" id="{3D1A91F6-D772-4EA5-A9C2-A7E0F1582E20}"/>
              </a:ext>
              <a:ext uri="{C183D7F6-B498-43B3-948B-1728B52AA6E4}">
                <adec:decorative xmlns:adec="http://schemas.microsoft.com/office/drawing/2017/decorative" val="1"/>
              </a:ext>
            </a:extLst>
          </p:cNvPr>
          <p:cNvSpPr>
            <a:spLocks noEditPoints="1"/>
          </p:cNvSpPr>
          <p:nvPr/>
        </p:nvSpPr>
        <p:spPr bwMode="auto">
          <a:xfrm>
            <a:off x="2280878" y="3668627"/>
            <a:ext cx="1547283" cy="1548793"/>
          </a:xfrm>
          <a:custGeom>
            <a:avLst/>
            <a:gdLst>
              <a:gd name="T0" fmla="*/ 435 w 727"/>
              <a:gd name="T1" fmla="*/ 721 h 727"/>
              <a:gd name="T2" fmla="*/ 479 w 727"/>
              <a:gd name="T3" fmla="*/ 645 h 727"/>
              <a:gd name="T4" fmla="*/ 564 w 727"/>
              <a:gd name="T5" fmla="*/ 668 h 727"/>
              <a:gd name="T6" fmla="*/ 577 w 727"/>
              <a:gd name="T7" fmla="*/ 581 h 727"/>
              <a:gd name="T8" fmla="*/ 668 w 727"/>
              <a:gd name="T9" fmla="*/ 566 h 727"/>
              <a:gd name="T10" fmla="*/ 645 w 727"/>
              <a:gd name="T11" fmla="*/ 481 h 727"/>
              <a:gd name="T12" fmla="*/ 721 w 727"/>
              <a:gd name="T13" fmla="*/ 436 h 727"/>
              <a:gd name="T14" fmla="*/ 668 w 727"/>
              <a:gd name="T15" fmla="*/ 366 h 727"/>
              <a:gd name="T16" fmla="*/ 721 w 727"/>
              <a:gd name="T17" fmla="*/ 292 h 727"/>
              <a:gd name="T18" fmla="*/ 645 w 727"/>
              <a:gd name="T19" fmla="*/ 247 h 727"/>
              <a:gd name="T20" fmla="*/ 668 w 727"/>
              <a:gd name="T21" fmla="*/ 162 h 727"/>
              <a:gd name="T22" fmla="*/ 581 w 727"/>
              <a:gd name="T23" fmla="*/ 150 h 727"/>
              <a:gd name="T24" fmla="*/ 566 w 727"/>
              <a:gd name="T25" fmla="*/ 59 h 727"/>
              <a:gd name="T26" fmla="*/ 481 w 727"/>
              <a:gd name="T27" fmla="*/ 82 h 727"/>
              <a:gd name="T28" fmla="*/ 436 w 727"/>
              <a:gd name="T29" fmla="*/ 6 h 727"/>
              <a:gd name="T30" fmla="*/ 366 w 727"/>
              <a:gd name="T31" fmla="*/ 58 h 727"/>
              <a:gd name="T32" fmla="*/ 292 w 727"/>
              <a:gd name="T33" fmla="*/ 6 h 727"/>
              <a:gd name="T34" fmla="*/ 247 w 727"/>
              <a:gd name="T35" fmla="*/ 81 h 727"/>
              <a:gd name="T36" fmla="*/ 162 w 727"/>
              <a:gd name="T37" fmla="*/ 59 h 727"/>
              <a:gd name="T38" fmla="*/ 150 w 727"/>
              <a:gd name="T39" fmla="*/ 146 h 727"/>
              <a:gd name="T40" fmla="*/ 59 w 727"/>
              <a:gd name="T41" fmla="*/ 161 h 727"/>
              <a:gd name="T42" fmla="*/ 82 w 727"/>
              <a:gd name="T43" fmla="*/ 246 h 727"/>
              <a:gd name="T44" fmla="*/ 6 w 727"/>
              <a:gd name="T45" fmla="*/ 290 h 727"/>
              <a:gd name="T46" fmla="*/ 59 w 727"/>
              <a:gd name="T47" fmla="*/ 361 h 727"/>
              <a:gd name="T48" fmla="*/ 6 w 727"/>
              <a:gd name="T49" fmla="*/ 435 h 727"/>
              <a:gd name="T50" fmla="*/ 82 w 727"/>
              <a:gd name="T51" fmla="*/ 479 h 727"/>
              <a:gd name="T52" fmla="*/ 59 w 727"/>
              <a:gd name="T53" fmla="*/ 564 h 727"/>
              <a:gd name="T54" fmla="*/ 146 w 727"/>
              <a:gd name="T55" fmla="*/ 577 h 727"/>
              <a:gd name="T56" fmla="*/ 161 w 727"/>
              <a:gd name="T57" fmla="*/ 667 h 727"/>
              <a:gd name="T58" fmla="*/ 246 w 727"/>
              <a:gd name="T59" fmla="*/ 645 h 727"/>
              <a:gd name="T60" fmla="*/ 290 w 727"/>
              <a:gd name="T61" fmla="*/ 721 h 727"/>
              <a:gd name="T62" fmla="*/ 361 w 727"/>
              <a:gd name="T63" fmla="*/ 668 h 727"/>
              <a:gd name="T64" fmla="*/ 246 w 727"/>
              <a:gd name="T65" fmla="*/ 566 h 727"/>
              <a:gd name="T66" fmla="*/ 481 w 727"/>
              <a:gd name="T67" fmla="*/ 160 h 727"/>
              <a:gd name="T68" fmla="*/ 246 w 727"/>
              <a:gd name="T69" fmla="*/ 566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7">
                <a:moveTo>
                  <a:pt x="404" y="665"/>
                </a:moveTo>
                <a:cubicBezTo>
                  <a:pt x="435" y="721"/>
                  <a:pt x="435" y="721"/>
                  <a:pt x="435" y="721"/>
                </a:cubicBezTo>
                <a:cubicBezTo>
                  <a:pt x="480" y="709"/>
                  <a:pt x="480" y="709"/>
                  <a:pt x="480" y="709"/>
                </a:cubicBezTo>
                <a:cubicBezTo>
                  <a:pt x="479" y="645"/>
                  <a:pt x="479" y="645"/>
                  <a:pt x="479" y="645"/>
                </a:cubicBezTo>
                <a:cubicBezTo>
                  <a:pt x="491" y="640"/>
                  <a:pt x="503" y="634"/>
                  <a:pt x="514" y="628"/>
                </a:cubicBezTo>
                <a:cubicBezTo>
                  <a:pt x="564" y="668"/>
                  <a:pt x="564" y="668"/>
                  <a:pt x="564" y="668"/>
                </a:cubicBezTo>
                <a:cubicBezTo>
                  <a:pt x="601" y="640"/>
                  <a:pt x="601" y="640"/>
                  <a:pt x="601" y="640"/>
                </a:cubicBezTo>
                <a:cubicBezTo>
                  <a:pt x="577" y="581"/>
                  <a:pt x="577" y="581"/>
                  <a:pt x="577" y="581"/>
                </a:cubicBezTo>
                <a:cubicBezTo>
                  <a:pt x="587" y="571"/>
                  <a:pt x="597" y="560"/>
                  <a:pt x="605" y="548"/>
                </a:cubicBezTo>
                <a:cubicBezTo>
                  <a:pt x="668" y="566"/>
                  <a:pt x="668" y="566"/>
                  <a:pt x="668" y="566"/>
                </a:cubicBezTo>
                <a:cubicBezTo>
                  <a:pt x="691" y="526"/>
                  <a:pt x="691" y="526"/>
                  <a:pt x="691" y="526"/>
                </a:cubicBezTo>
                <a:cubicBezTo>
                  <a:pt x="645" y="481"/>
                  <a:pt x="645" y="481"/>
                  <a:pt x="645" y="481"/>
                </a:cubicBezTo>
                <a:cubicBezTo>
                  <a:pt x="650" y="468"/>
                  <a:pt x="654" y="456"/>
                  <a:pt x="657" y="444"/>
                </a:cubicBezTo>
                <a:cubicBezTo>
                  <a:pt x="721" y="436"/>
                  <a:pt x="721" y="436"/>
                  <a:pt x="721" y="436"/>
                </a:cubicBezTo>
                <a:cubicBezTo>
                  <a:pt x="727" y="390"/>
                  <a:pt x="727" y="390"/>
                  <a:pt x="727" y="390"/>
                </a:cubicBezTo>
                <a:cubicBezTo>
                  <a:pt x="668" y="366"/>
                  <a:pt x="668" y="366"/>
                  <a:pt x="668" y="366"/>
                </a:cubicBezTo>
                <a:cubicBezTo>
                  <a:pt x="668" y="352"/>
                  <a:pt x="667" y="337"/>
                  <a:pt x="666" y="323"/>
                </a:cubicBezTo>
                <a:cubicBezTo>
                  <a:pt x="721" y="292"/>
                  <a:pt x="721" y="292"/>
                  <a:pt x="721" y="292"/>
                </a:cubicBezTo>
                <a:cubicBezTo>
                  <a:pt x="709" y="247"/>
                  <a:pt x="709" y="247"/>
                  <a:pt x="709" y="247"/>
                </a:cubicBezTo>
                <a:cubicBezTo>
                  <a:pt x="645" y="247"/>
                  <a:pt x="645" y="247"/>
                  <a:pt x="645" y="247"/>
                </a:cubicBezTo>
                <a:cubicBezTo>
                  <a:pt x="640" y="235"/>
                  <a:pt x="635" y="224"/>
                  <a:pt x="628" y="212"/>
                </a:cubicBezTo>
                <a:cubicBezTo>
                  <a:pt x="668" y="162"/>
                  <a:pt x="668" y="162"/>
                  <a:pt x="668" y="162"/>
                </a:cubicBezTo>
                <a:cubicBezTo>
                  <a:pt x="640" y="125"/>
                  <a:pt x="640" y="125"/>
                  <a:pt x="640" y="125"/>
                </a:cubicBezTo>
                <a:cubicBezTo>
                  <a:pt x="581" y="150"/>
                  <a:pt x="581" y="150"/>
                  <a:pt x="581" y="150"/>
                </a:cubicBezTo>
                <a:cubicBezTo>
                  <a:pt x="571" y="140"/>
                  <a:pt x="560" y="130"/>
                  <a:pt x="549" y="121"/>
                </a:cubicBezTo>
                <a:cubicBezTo>
                  <a:pt x="566" y="59"/>
                  <a:pt x="566" y="59"/>
                  <a:pt x="566" y="59"/>
                </a:cubicBezTo>
                <a:cubicBezTo>
                  <a:pt x="526" y="36"/>
                  <a:pt x="526" y="36"/>
                  <a:pt x="526" y="36"/>
                </a:cubicBezTo>
                <a:cubicBezTo>
                  <a:pt x="481" y="82"/>
                  <a:pt x="481" y="82"/>
                  <a:pt x="481" y="82"/>
                </a:cubicBezTo>
                <a:cubicBezTo>
                  <a:pt x="469" y="77"/>
                  <a:pt x="456" y="73"/>
                  <a:pt x="444" y="69"/>
                </a:cubicBezTo>
                <a:cubicBezTo>
                  <a:pt x="436" y="6"/>
                  <a:pt x="436" y="6"/>
                  <a:pt x="436" y="6"/>
                </a:cubicBezTo>
                <a:cubicBezTo>
                  <a:pt x="391" y="0"/>
                  <a:pt x="391" y="0"/>
                  <a:pt x="391" y="0"/>
                </a:cubicBezTo>
                <a:cubicBezTo>
                  <a:pt x="366" y="58"/>
                  <a:pt x="366" y="58"/>
                  <a:pt x="366" y="58"/>
                </a:cubicBezTo>
                <a:cubicBezTo>
                  <a:pt x="352" y="58"/>
                  <a:pt x="337" y="59"/>
                  <a:pt x="323" y="61"/>
                </a:cubicBezTo>
                <a:cubicBezTo>
                  <a:pt x="292" y="6"/>
                  <a:pt x="292" y="6"/>
                  <a:pt x="292" y="6"/>
                </a:cubicBezTo>
                <a:cubicBezTo>
                  <a:pt x="247" y="18"/>
                  <a:pt x="247" y="18"/>
                  <a:pt x="247" y="18"/>
                </a:cubicBezTo>
                <a:cubicBezTo>
                  <a:pt x="247" y="81"/>
                  <a:pt x="247" y="81"/>
                  <a:pt x="247" y="81"/>
                </a:cubicBezTo>
                <a:cubicBezTo>
                  <a:pt x="235" y="86"/>
                  <a:pt x="224" y="92"/>
                  <a:pt x="212" y="98"/>
                </a:cubicBezTo>
                <a:cubicBezTo>
                  <a:pt x="162" y="59"/>
                  <a:pt x="162" y="59"/>
                  <a:pt x="162" y="59"/>
                </a:cubicBezTo>
                <a:cubicBezTo>
                  <a:pt x="125" y="87"/>
                  <a:pt x="125" y="87"/>
                  <a:pt x="125" y="87"/>
                </a:cubicBezTo>
                <a:cubicBezTo>
                  <a:pt x="150" y="146"/>
                  <a:pt x="150" y="146"/>
                  <a:pt x="150" y="146"/>
                </a:cubicBezTo>
                <a:cubicBezTo>
                  <a:pt x="140" y="156"/>
                  <a:pt x="130" y="166"/>
                  <a:pt x="121" y="178"/>
                </a:cubicBezTo>
                <a:cubicBezTo>
                  <a:pt x="59" y="161"/>
                  <a:pt x="59" y="161"/>
                  <a:pt x="59" y="161"/>
                </a:cubicBezTo>
                <a:cubicBezTo>
                  <a:pt x="36" y="201"/>
                  <a:pt x="36" y="201"/>
                  <a:pt x="36" y="201"/>
                </a:cubicBezTo>
                <a:cubicBezTo>
                  <a:pt x="82" y="246"/>
                  <a:pt x="82" y="246"/>
                  <a:pt x="82" y="246"/>
                </a:cubicBezTo>
                <a:cubicBezTo>
                  <a:pt x="77" y="258"/>
                  <a:pt x="73" y="270"/>
                  <a:pt x="69" y="283"/>
                </a:cubicBezTo>
                <a:cubicBezTo>
                  <a:pt x="6" y="290"/>
                  <a:pt x="6" y="290"/>
                  <a:pt x="6" y="290"/>
                </a:cubicBezTo>
                <a:cubicBezTo>
                  <a:pt x="0" y="336"/>
                  <a:pt x="0" y="336"/>
                  <a:pt x="0" y="336"/>
                </a:cubicBezTo>
                <a:cubicBezTo>
                  <a:pt x="59" y="361"/>
                  <a:pt x="59" y="361"/>
                  <a:pt x="59" y="361"/>
                </a:cubicBezTo>
                <a:cubicBezTo>
                  <a:pt x="59" y="375"/>
                  <a:pt x="59" y="389"/>
                  <a:pt x="61" y="403"/>
                </a:cubicBezTo>
                <a:cubicBezTo>
                  <a:pt x="6" y="435"/>
                  <a:pt x="6" y="435"/>
                  <a:pt x="6" y="435"/>
                </a:cubicBezTo>
                <a:cubicBezTo>
                  <a:pt x="18" y="480"/>
                  <a:pt x="18" y="480"/>
                  <a:pt x="18" y="480"/>
                </a:cubicBezTo>
                <a:cubicBezTo>
                  <a:pt x="82" y="479"/>
                  <a:pt x="82" y="479"/>
                  <a:pt x="82" y="479"/>
                </a:cubicBezTo>
                <a:cubicBezTo>
                  <a:pt x="87" y="491"/>
                  <a:pt x="92" y="503"/>
                  <a:pt x="99" y="514"/>
                </a:cubicBezTo>
                <a:cubicBezTo>
                  <a:pt x="59" y="564"/>
                  <a:pt x="59" y="564"/>
                  <a:pt x="59" y="564"/>
                </a:cubicBezTo>
                <a:cubicBezTo>
                  <a:pt x="87" y="601"/>
                  <a:pt x="87" y="601"/>
                  <a:pt x="87" y="601"/>
                </a:cubicBezTo>
                <a:cubicBezTo>
                  <a:pt x="146" y="577"/>
                  <a:pt x="146" y="577"/>
                  <a:pt x="146" y="577"/>
                </a:cubicBezTo>
                <a:cubicBezTo>
                  <a:pt x="156" y="587"/>
                  <a:pt x="167" y="596"/>
                  <a:pt x="178" y="605"/>
                </a:cubicBezTo>
                <a:cubicBezTo>
                  <a:pt x="161" y="667"/>
                  <a:pt x="161" y="667"/>
                  <a:pt x="161" y="667"/>
                </a:cubicBezTo>
                <a:cubicBezTo>
                  <a:pt x="201" y="691"/>
                  <a:pt x="201" y="691"/>
                  <a:pt x="201" y="691"/>
                </a:cubicBezTo>
                <a:cubicBezTo>
                  <a:pt x="246" y="645"/>
                  <a:pt x="246" y="645"/>
                  <a:pt x="246" y="645"/>
                </a:cubicBezTo>
                <a:cubicBezTo>
                  <a:pt x="258" y="650"/>
                  <a:pt x="271" y="654"/>
                  <a:pt x="283" y="657"/>
                </a:cubicBezTo>
                <a:cubicBezTo>
                  <a:pt x="290" y="721"/>
                  <a:pt x="290" y="721"/>
                  <a:pt x="290" y="721"/>
                </a:cubicBezTo>
                <a:cubicBezTo>
                  <a:pt x="336" y="727"/>
                  <a:pt x="336" y="727"/>
                  <a:pt x="336" y="727"/>
                </a:cubicBezTo>
                <a:cubicBezTo>
                  <a:pt x="361" y="668"/>
                  <a:pt x="361" y="668"/>
                  <a:pt x="361" y="668"/>
                </a:cubicBezTo>
                <a:cubicBezTo>
                  <a:pt x="375" y="668"/>
                  <a:pt x="389" y="667"/>
                  <a:pt x="404" y="665"/>
                </a:cubicBezTo>
                <a:close/>
                <a:moveTo>
                  <a:pt x="246" y="566"/>
                </a:moveTo>
                <a:cubicBezTo>
                  <a:pt x="134" y="501"/>
                  <a:pt x="96" y="358"/>
                  <a:pt x="160" y="246"/>
                </a:cubicBezTo>
                <a:cubicBezTo>
                  <a:pt x="225" y="134"/>
                  <a:pt x="369" y="95"/>
                  <a:pt x="481" y="160"/>
                </a:cubicBezTo>
                <a:cubicBezTo>
                  <a:pt x="593" y="225"/>
                  <a:pt x="631" y="368"/>
                  <a:pt x="566" y="481"/>
                </a:cubicBezTo>
                <a:cubicBezTo>
                  <a:pt x="502" y="593"/>
                  <a:pt x="358" y="631"/>
                  <a:pt x="246" y="566"/>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4" name="Freeform 24">
            <a:extLst>
              <a:ext uri="{FF2B5EF4-FFF2-40B4-BE49-F238E27FC236}">
                <a16:creationId xmlns:a16="http://schemas.microsoft.com/office/drawing/2014/main" id="{319DCEB5-50BF-435D-881D-068528A557D0}"/>
              </a:ext>
              <a:ext uri="{C183D7F6-B498-43B3-948B-1728B52AA6E4}">
                <adec:decorative xmlns:adec="http://schemas.microsoft.com/office/drawing/2017/decorative" val="1"/>
              </a:ext>
            </a:extLst>
          </p:cNvPr>
          <p:cNvSpPr>
            <a:spLocks noEditPoints="1"/>
          </p:cNvSpPr>
          <p:nvPr/>
        </p:nvSpPr>
        <p:spPr bwMode="auto">
          <a:xfrm>
            <a:off x="1216648" y="2359853"/>
            <a:ext cx="1547283" cy="1550301"/>
          </a:xfrm>
          <a:custGeom>
            <a:avLst/>
            <a:gdLst>
              <a:gd name="T0" fmla="*/ 435 w 727"/>
              <a:gd name="T1" fmla="*/ 722 h 728"/>
              <a:gd name="T2" fmla="*/ 479 w 727"/>
              <a:gd name="T3" fmla="*/ 646 h 728"/>
              <a:gd name="T4" fmla="*/ 565 w 727"/>
              <a:gd name="T5" fmla="*/ 668 h 728"/>
              <a:gd name="T6" fmla="*/ 577 w 727"/>
              <a:gd name="T7" fmla="*/ 582 h 728"/>
              <a:gd name="T8" fmla="*/ 668 w 727"/>
              <a:gd name="T9" fmla="*/ 567 h 728"/>
              <a:gd name="T10" fmla="*/ 645 w 727"/>
              <a:gd name="T11" fmla="*/ 481 h 728"/>
              <a:gd name="T12" fmla="*/ 721 w 727"/>
              <a:gd name="T13" fmla="*/ 437 h 728"/>
              <a:gd name="T14" fmla="*/ 668 w 727"/>
              <a:gd name="T15" fmla="*/ 367 h 728"/>
              <a:gd name="T16" fmla="*/ 721 w 727"/>
              <a:gd name="T17" fmla="*/ 293 h 728"/>
              <a:gd name="T18" fmla="*/ 645 w 727"/>
              <a:gd name="T19" fmla="*/ 248 h 728"/>
              <a:gd name="T20" fmla="*/ 668 w 727"/>
              <a:gd name="T21" fmla="*/ 163 h 728"/>
              <a:gd name="T22" fmla="*/ 581 w 727"/>
              <a:gd name="T23" fmla="*/ 151 h 728"/>
              <a:gd name="T24" fmla="*/ 566 w 727"/>
              <a:gd name="T25" fmla="*/ 60 h 728"/>
              <a:gd name="T26" fmla="*/ 481 w 727"/>
              <a:gd name="T27" fmla="*/ 83 h 728"/>
              <a:gd name="T28" fmla="*/ 436 w 727"/>
              <a:gd name="T29" fmla="*/ 7 h 728"/>
              <a:gd name="T30" fmla="*/ 366 w 727"/>
              <a:gd name="T31" fmla="*/ 59 h 728"/>
              <a:gd name="T32" fmla="*/ 292 w 727"/>
              <a:gd name="T33" fmla="*/ 7 h 728"/>
              <a:gd name="T34" fmla="*/ 247 w 727"/>
              <a:gd name="T35" fmla="*/ 82 h 728"/>
              <a:gd name="T36" fmla="*/ 162 w 727"/>
              <a:gd name="T37" fmla="*/ 60 h 728"/>
              <a:gd name="T38" fmla="*/ 150 w 727"/>
              <a:gd name="T39" fmla="*/ 147 h 728"/>
              <a:gd name="T40" fmla="*/ 59 w 727"/>
              <a:gd name="T41" fmla="*/ 162 h 728"/>
              <a:gd name="T42" fmla="*/ 82 w 727"/>
              <a:gd name="T43" fmla="*/ 247 h 728"/>
              <a:gd name="T44" fmla="*/ 6 w 727"/>
              <a:gd name="T45" fmla="*/ 291 h 728"/>
              <a:gd name="T46" fmla="*/ 59 w 727"/>
              <a:gd name="T47" fmla="*/ 361 h 728"/>
              <a:gd name="T48" fmla="*/ 6 w 727"/>
              <a:gd name="T49" fmla="*/ 436 h 728"/>
              <a:gd name="T50" fmla="*/ 82 w 727"/>
              <a:gd name="T51" fmla="*/ 480 h 728"/>
              <a:gd name="T52" fmla="*/ 59 w 727"/>
              <a:gd name="T53" fmla="*/ 565 h 728"/>
              <a:gd name="T54" fmla="*/ 146 w 727"/>
              <a:gd name="T55" fmla="*/ 578 h 728"/>
              <a:gd name="T56" fmla="*/ 161 w 727"/>
              <a:gd name="T57" fmla="*/ 668 h 728"/>
              <a:gd name="T58" fmla="*/ 246 w 727"/>
              <a:gd name="T59" fmla="*/ 645 h 728"/>
              <a:gd name="T60" fmla="*/ 290 w 727"/>
              <a:gd name="T61" fmla="*/ 721 h 728"/>
              <a:gd name="T62" fmla="*/ 361 w 727"/>
              <a:gd name="T63" fmla="*/ 669 h 728"/>
              <a:gd name="T64" fmla="*/ 246 w 727"/>
              <a:gd name="T65" fmla="*/ 567 h 728"/>
              <a:gd name="T66" fmla="*/ 481 w 727"/>
              <a:gd name="T67" fmla="*/ 161 h 728"/>
              <a:gd name="T68" fmla="*/ 246 w 727"/>
              <a:gd name="T69" fmla="*/ 5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8">
                <a:moveTo>
                  <a:pt x="404" y="666"/>
                </a:moveTo>
                <a:cubicBezTo>
                  <a:pt x="435" y="722"/>
                  <a:pt x="435" y="722"/>
                  <a:pt x="435" y="722"/>
                </a:cubicBezTo>
                <a:cubicBezTo>
                  <a:pt x="480" y="710"/>
                  <a:pt x="480" y="710"/>
                  <a:pt x="480" y="710"/>
                </a:cubicBezTo>
                <a:cubicBezTo>
                  <a:pt x="479" y="646"/>
                  <a:pt x="479" y="646"/>
                  <a:pt x="479" y="646"/>
                </a:cubicBezTo>
                <a:cubicBezTo>
                  <a:pt x="491" y="641"/>
                  <a:pt x="503" y="635"/>
                  <a:pt x="514" y="629"/>
                </a:cubicBezTo>
                <a:cubicBezTo>
                  <a:pt x="565" y="668"/>
                  <a:pt x="565" y="668"/>
                  <a:pt x="565" y="668"/>
                </a:cubicBezTo>
                <a:cubicBezTo>
                  <a:pt x="601" y="640"/>
                  <a:pt x="601" y="640"/>
                  <a:pt x="601" y="640"/>
                </a:cubicBezTo>
                <a:cubicBezTo>
                  <a:pt x="577" y="582"/>
                  <a:pt x="577" y="582"/>
                  <a:pt x="577" y="582"/>
                </a:cubicBezTo>
                <a:cubicBezTo>
                  <a:pt x="587" y="572"/>
                  <a:pt x="597" y="561"/>
                  <a:pt x="605" y="549"/>
                </a:cubicBezTo>
                <a:cubicBezTo>
                  <a:pt x="668" y="567"/>
                  <a:pt x="668" y="567"/>
                  <a:pt x="668" y="567"/>
                </a:cubicBezTo>
                <a:cubicBezTo>
                  <a:pt x="691" y="527"/>
                  <a:pt x="691" y="527"/>
                  <a:pt x="691" y="527"/>
                </a:cubicBezTo>
                <a:cubicBezTo>
                  <a:pt x="645" y="481"/>
                  <a:pt x="645" y="481"/>
                  <a:pt x="645" y="481"/>
                </a:cubicBezTo>
                <a:cubicBezTo>
                  <a:pt x="650" y="469"/>
                  <a:pt x="654" y="457"/>
                  <a:pt x="657" y="445"/>
                </a:cubicBezTo>
                <a:cubicBezTo>
                  <a:pt x="721" y="437"/>
                  <a:pt x="721" y="437"/>
                  <a:pt x="721" y="437"/>
                </a:cubicBezTo>
                <a:cubicBezTo>
                  <a:pt x="727" y="391"/>
                  <a:pt x="727" y="391"/>
                  <a:pt x="727" y="391"/>
                </a:cubicBezTo>
                <a:cubicBezTo>
                  <a:pt x="668" y="367"/>
                  <a:pt x="668" y="367"/>
                  <a:pt x="668" y="367"/>
                </a:cubicBezTo>
                <a:cubicBezTo>
                  <a:pt x="668" y="352"/>
                  <a:pt x="667" y="338"/>
                  <a:pt x="666" y="324"/>
                </a:cubicBezTo>
                <a:cubicBezTo>
                  <a:pt x="721" y="293"/>
                  <a:pt x="721" y="293"/>
                  <a:pt x="721" y="293"/>
                </a:cubicBezTo>
                <a:cubicBezTo>
                  <a:pt x="709" y="248"/>
                  <a:pt x="709" y="248"/>
                  <a:pt x="709" y="248"/>
                </a:cubicBezTo>
                <a:cubicBezTo>
                  <a:pt x="645" y="248"/>
                  <a:pt x="645" y="248"/>
                  <a:pt x="645" y="248"/>
                </a:cubicBezTo>
                <a:cubicBezTo>
                  <a:pt x="640" y="236"/>
                  <a:pt x="635" y="224"/>
                  <a:pt x="628" y="213"/>
                </a:cubicBezTo>
                <a:cubicBezTo>
                  <a:pt x="668" y="163"/>
                  <a:pt x="668" y="163"/>
                  <a:pt x="668" y="163"/>
                </a:cubicBezTo>
                <a:cubicBezTo>
                  <a:pt x="640" y="126"/>
                  <a:pt x="640" y="126"/>
                  <a:pt x="640" y="126"/>
                </a:cubicBezTo>
                <a:cubicBezTo>
                  <a:pt x="581" y="151"/>
                  <a:pt x="581" y="151"/>
                  <a:pt x="581" y="151"/>
                </a:cubicBezTo>
                <a:cubicBezTo>
                  <a:pt x="571" y="140"/>
                  <a:pt x="560" y="131"/>
                  <a:pt x="549" y="122"/>
                </a:cubicBezTo>
                <a:cubicBezTo>
                  <a:pt x="566" y="60"/>
                  <a:pt x="566" y="60"/>
                  <a:pt x="566" y="60"/>
                </a:cubicBezTo>
                <a:cubicBezTo>
                  <a:pt x="526" y="37"/>
                  <a:pt x="526" y="37"/>
                  <a:pt x="526" y="37"/>
                </a:cubicBezTo>
                <a:cubicBezTo>
                  <a:pt x="481" y="83"/>
                  <a:pt x="481" y="83"/>
                  <a:pt x="481" y="83"/>
                </a:cubicBezTo>
                <a:cubicBezTo>
                  <a:pt x="469" y="78"/>
                  <a:pt x="456" y="74"/>
                  <a:pt x="444" y="70"/>
                </a:cubicBezTo>
                <a:cubicBezTo>
                  <a:pt x="436" y="7"/>
                  <a:pt x="436" y="7"/>
                  <a:pt x="436" y="7"/>
                </a:cubicBezTo>
                <a:cubicBezTo>
                  <a:pt x="391" y="0"/>
                  <a:pt x="391" y="0"/>
                  <a:pt x="391" y="0"/>
                </a:cubicBezTo>
                <a:cubicBezTo>
                  <a:pt x="366" y="59"/>
                  <a:pt x="366" y="59"/>
                  <a:pt x="366" y="59"/>
                </a:cubicBezTo>
                <a:cubicBezTo>
                  <a:pt x="352" y="59"/>
                  <a:pt x="338" y="60"/>
                  <a:pt x="323" y="62"/>
                </a:cubicBezTo>
                <a:cubicBezTo>
                  <a:pt x="292" y="7"/>
                  <a:pt x="292" y="7"/>
                  <a:pt x="292" y="7"/>
                </a:cubicBezTo>
                <a:cubicBezTo>
                  <a:pt x="247" y="18"/>
                  <a:pt x="247" y="18"/>
                  <a:pt x="247" y="18"/>
                </a:cubicBezTo>
                <a:cubicBezTo>
                  <a:pt x="247" y="82"/>
                  <a:pt x="247" y="82"/>
                  <a:pt x="247" y="82"/>
                </a:cubicBezTo>
                <a:cubicBezTo>
                  <a:pt x="236" y="87"/>
                  <a:pt x="224" y="93"/>
                  <a:pt x="212" y="99"/>
                </a:cubicBezTo>
                <a:cubicBezTo>
                  <a:pt x="162" y="60"/>
                  <a:pt x="162" y="60"/>
                  <a:pt x="162" y="60"/>
                </a:cubicBezTo>
                <a:cubicBezTo>
                  <a:pt x="125" y="88"/>
                  <a:pt x="125" y="88"/>
                  <a:pt x="125" y="88"/>
                </a:cubicBezTo>
                <a:cubicBezTo>
                  <a:pt x="150" y="147"/>
                  <a:pt x="150" y="147"/>
                  <a:pt x="150" y="147"/>
                </a:cubicBezTo>
                <a:cubicBezTo>
                  <a:pt x="140" y="157"/>
                  <a:pt x="130" y="167"/>
                  <a:pt x="121" y="179"/>
                </a:cubicBezTo>
                <a:cubicBezTo>
                  <a:pt x="59" y="162"/>
                  <a:pt x="59" y="162"/>
                  <a:pt x="59" y="162"/>
                </a:cubicBezTo>
                <a:cubicBezTo>
                  <a:pt x="36" y="202"/>
                  <a:pt x="36" y="202"/>
                  <a:pt x="36" y="202"/>
                </a:cubicBezTo>
                <a:cubicBezTo>
                  <a:pt x="82" y="247"/>
                  <a:pt x="82" y="247"/>
                  <a:pt x="82" y="247"/>
                </a:cubicBezTo>
                <a:cubicBezTo>
                  <a:pt x="77" y="259"/>
                  <a:pt x="73" y="271"/>
                  <a:pt x="69" y="284"/>
                </a:cubicBezTo>
                <a:cubicBezTo>
                  <a:pt x="6" y="291"/>
                  <a:pt x="6" y="291"/>
                  <a:pt x="6" y="291"/>
                </a:cubicBezTo>
                <a:cubicBezTo>
                  <a:pt x="0" y="337"/>
                  <a:pt x="0" y="337"/>
                  <a:pt x="0" y="337"/>
                </a:cubicBezTo>
                <a:cubicBezTo>
                  <a:pt x="59" y="361"/>
                  <a:pt x="59" y="361"/>
                  <a:pt x="59" y="361"/>
                </a:cubicBezTo>
                <a:cubicBezTo>
                  <a:pt x="59" y="376"/>
                  <a:pt x="59" y="390"/>
                  <a:pt x="61" y="404"/>
                </a:cubicBezTo>
                <a:cubicBezTo>
                  <a:pt x="6" y="436"/>
                  <a:pt x="6" y="436"/>
                  <a:pt x="6" y="436"/>
                </a:cubicBezTo>
                <a:cubicBezTo>
                  <a:pt x="18" y="481"/>
                  <a:pt x="18" y="481"/>
                  <a:pt x="18" y="481"/>
                </a:cubicBezTo>
                <a:cubicBezTo>
                  <a:pt x="82" y="480"/>
                  <a:pt x="82" y="480"/>
                  <a:pt x="82" y="480"/>
                </a:cubicBezTo>
                <a:cubicBezTo>
                  <a:pt x="87" y="492"/>
                  <a:pt x="92" y="504"/>
                  <a:pt x="99" y="515"/>
                </a:cubicBezTo>
                <a:cubicBezTo>
                  <a:pt x="59" y="565"/>
                  <a:pt x="59" y="565"/>
                  <a:pt x="59" y="565"/>
                </a:cubicBezTo>
                <a:cubicBezTo>
                  <a:pt x="87" y="602"/>
                  <a:pt x="87" y="602"/>
                  <a:pt x="87" y="602"/>
                </a:cubicBezTo>
                <a:cubicBezTo>
                  <a:pt x="146" y="578"/>
                  <a:pt x="146" y="578"/>
                  <a:pt x="146" y="578"/>
                </a:cubicBezTo>
                <a:cubicBezTo>
                  <a:pt x="156" y="588"/>
                  <a:pt x="167" y="597"/>
                  <a:pt x="178" y="606"/>
                </a:cubicBezTo>
                <a:cubicBezTo>
                  <a:pt x="161" y="668"/>
                  <a:pt x="161" y="668"/>
                  <a:pt x="161" y="668"/>
                </a:cubicBezTo>
                <a:cubicBezTo>
                  <a:pt x="201" y="691"/>
                  <a:pt x="201" y="691"/>
                  <a:pt x="201" y="691"/>
                </a:cubicBezTo>
                <a:cubicBezTo>
                  <a:pt x="246" y="645"/>
                  <a:pt x="246" y="645"/>
                  <a:pt x="246" y="645"/>
                </a:cubicBezTo>
                <a:cubicBezTo>
                  <a:pt x="258" y="650"/>
                  <a:pt x="271" y="655"/>
                  <a:pt x="283" y="658"/>
                </a:cubicBezTo>
                <a:cubicBezTo>
                  <a:pt x="290" y="721"/>
                  <a:pt x="290" y="721"/>
                  <a:pt x="290" y="721"/>
                </a:cubicBezTo>
                <a:cubicBezTo>
                  <a:pt x="336" y="728"/>
                  <a:pt x="336" y="728"/>
                  <a:pt x="336" y="728"/>
                </a:cubicBezTo>
                <a:cubicBezTo>
                  <a:pt x="361" y="669"/>
                  <a:pt x="361" y="669"/>
                  <a:pt x="361" y="669"/>
                </a:cubicBezTo>
                <a:cubicBezTo>
                  <a:pt x="375" y="669"/>
                  <a:pt x="389" y="668"/>
                  <a:pt x="404" y="666"/>
                </a:cubicBezTo>
                <a:close/>
                <a:moveTo>
                  <a:pt x="246" y="567"/>
                </a:moveTo>
                <a:cubicBezTo>
                  <a:pt x="134" y="502"/>
                  <a:pt x="96" y="359"/>
                  <a:pt x="161" y="247"/>
                </a:cubicBezTo>
                <a:cubicBezTo>
                  <a:pt x="225" y="135"/>
                  <a:pt x="369" y="96"/>
                  <a:pt x="481" y="161"/>
                </a:cubicBezTo>
                <a:cubicBezTo>
                  <a:pt x="593" y="226"/>
                  <a:pt x="631" y="369"/>
                  <a:pt x="566" y="481"/>
                </a:cubicBezTo>
                <a:cubicBezTo>
                  <a:pt x="502" y="594"/>
                  <a:pt x="358" y="632"/>
                  <a:pt x="246" y="567"/>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5" name="Freeform 26">
            <a:extLst>
              <a:ext uri="{FF2B5EF4-FFF2-40B4-BE49-F238E27FC236}">
                <a16:creationId xmlns:a16="http://schemas.microsoft.com/office/drawing/2014/main" id="{76DDF9C6-F991-4FB2-BA03-3A99EC17ADD9}"/>
              </a:ext>
              <a:ext uri="{C183D7F6-B498-43B3-948B-1728B52AA6E4}">
                <adec:decorative xmlns:adec="http://schemas.microsoft.com/office/drawing/2017/decorative" val="1"/>
              </a:ext>
            </a:extLst>
          </p:cNvPr>
          <p:cNvSpPr>
            <a:spLocks noEditPoints="1"/>
          </p:cNvSpPr>
          <p:nvPr/>
        </p:nvSpPr>
        <p:spPr bwMode="auto">
          <a:xfrm>
            <a:off x="907190" y="3946383"/>
            <a:ext cx="1203107" cy="1204617"/>
          </a:xfrm>
          <a:custGeom>
            <a:avLst/>
            <a:gdLst>
              <a:gd name="T0" fmla="*/ 269 w 565"/>
              <a:gd name="T1" fmla="*/ 0 h 566"/>
              <a:gd name="T2" fmla="*/ 226 w 565"/>
              <a:gd name="T3" fmla="*/ 53 h 566"/>
              <a:gd name="T4" fmla="*/ 160 w 565"/>
              <a:gd name="T5" fmla="*/ 27 h 566"/>
              <a:gd name="T6" fmla="*/ 141 w 565"/>
              <a:gd name="T7" fmla="*/ 93 h 566"/>
              <a:gd name="T8" fmla="*/ 73 w 565"/>
              <a:gd name="T9" fmla="*/ 92 h 566"/>
              <a:gd name="T10" fmla="*/ 80 w 565"/>
              <a:gd name="T11" fmla="*/ 160 h 566"/>
              <a:gd name="T12" fmla="*/ 14 w 565"/>
              <a:gd name="T13" fmla="*/ 188 h 566"/>
              <a:gd name="T14" fmla="*/ 48 w 565"/>
              <a:gd name="T15" fmla="*/ 248 h 566"/>
              <a:gd name="T16" fmla="*/ 0 w 565"/>
              <a:gd name="T17" fmla="*/ 296 h 566"/>
              <a:gd name="T18" fmla="*/ 53 w 565"/>
              <a:gd name="T19" fmla="*/ 339 h 566"/>
              <a:gd name="T20" fmla="*/ 27 w 565"/>
              <a:gd name="T21" fmla="*/ 405 h 566"/>
              <a:gd name="T22" fmla="*/ 93 w 565"/>
              <a:gd name="T23" fmla="*/ 424 h 566"/>
              <a:gd name="T24" fmla="*/ 92 w 565"/>
              <a:gd name="T25" fmla="*/ 492 h 566"/>
              <a:gd name="T26" fmla="*/ 160 w 565"/>
              <a:gd name="T27" fmla="*/ 485 h 566"/>
              <a:gd name="T28" fmla="*/ 188 w 565"/>
              <a:gd name="T29" fmla="*/ 550 h 566"/>
              <a:gd name="T30" fmla="*/ 248 w 565"/>
              <a:gd name="T31" fmla="*/ 517 h 566"/>
              <a:gd name="T32" fmla="*/ 296 w 565"/>
              <a:gd name="T33" fmla="*/ 566 h 566"/>
              <a:gd name="T34" fmla="*/ 339 w 565"/>
              <a:gd name="T35" fmla="*/ 513 h 566"/>
              <a:gd name="T36" fmla="*/ 405 w 565"/>
              <a:gd name="T37" fmla="*/ 538 h 566"/>
              <a:gd name="T38" fmla="*/ 424 w 565"/>
              <a:gd name="T39" fmla="*/ 473 h 566"/>
              <a:gd name="T40" fmla="*/ 492 w 565"/>
              <a:gd name="T41" fmla="*/ 473 h 566"/>
              <a:gd name="T42" fmla="*/ 485 w 565"/>
              <a:gd name="T43" fmla="*/ 405 h 566"/>
              <a:gd name="T44" fmla="*/ 550 w 565"/>
              <a:gd name="T45" fmla="*/ 377 h 566"/>
              <a:gd name="T46" fmla="*/ 517 w 565"/>
              <a:gd name="T47" fmla="*/ 317 h 566"/>
              <a:gd name="T48" fmla="*/ 565 w 565"/>
              <a:gd name="T49" fmla="*/ 269 h 566"/>
              <a:gd name="T50" fmla="*/ 512 w 565"/>
              <a:gd name="T51" fmla="*/ 226 h 566"/>
              <a:gd name="T52" fmla="*/ 538 w 565"/>
              <a:gd name="T53" fmla="*/ 160 h 566"/>
              <a:gd name="T54" fmla="*/ 472 w 565"/>
              <a:gd name="T55" fmla="*/ 141 h 566"/>
              <a:gd name="T56" fmla="*/ 473 w 565"/>
              <a:gd name="T57" fmla="*/ 73 h 566"/>
              <a:gd name="T58" fmla="*/ 405 w 565"/>
              <a:gd name="T59" fmla="*/ 80 h 566"/>
              <a:gd name="T60" fmla="*/ 377 w 565"/>
              <a:gd name="T61" fmla="*/ 15 h 566"/>
              <a:gd name="T62" fmla="*/ 317 w 565"/>
              <a:gd name="T63" fmla="*/ 48 h 566"/>
              <a:gd name="T64" fmla="*/ 328 w 565"/>
              <a:gd name="T65" fmla="*/ 121 h 566"/>
              <a:gd name="T66" fmla="*/ 237 w 565"/>
              <a:gd name="T67" fmla="*/ 445 h 566"/>
              <a:gd name="T68" fmla="*/ 328 w 565"/>
              <a:gd name="T69" fmla="*/ 12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5" h="566">
                <a:moveTo>
                  <a:pt x="287" y="46"/>
                </a:moveTo>
                <a:cubicBezTo>
                  <a:pt x="269" y="0"/>
                  <a:pt x="269" y="0"/>
                  <a:pt x="269" y="0"/>
                </a:cubicBezTo>
                <a:cubicBezTo>
                  <a:pt x="233" y="4"/>
                  <a:pt x="233" y="4"/>
                  <a:pt x="233" y="4"/>
                </a:cubicBezTo>
                <a:cubicBezTo>
                  <a:pt x="226" y="53"/>
                  <a:pt x="226" y="53"/>
                  <a:pt x="226" y="53"/>
                </a:cubicBezTo>
                <a:cubicBezTo>
                  <a:pt x="215" y="55"/>
                  <a:pt x="205" y="59"/>
                  <a:pt x="194" y="63"/>
                </a:cubicBezTo>
                <a:cubicBezTo>
                  <a:pt x="160" y="27"/>
                  <a:pt x="160" y="27"/>
                  <a:pt x="160" y="27"/>
                </a:cubicBezTo>
                <a:cubicBezTo>
                  <a:pt x="129" y="45"/>
                  <a:pt x="129" y="45"/>
                  <a:pt x="129" y="45"/>
                </a:cubicBezTo>
                <a:cubicBezTo>
                  <a:pt x="141" y="93"/>
                  <a:pt x="141" y="93"/>
                  <a:pt x="141" y="93"/>
                </a:cubicBezTo>
                <a:cubicBezTo>
                  <a:pt x="133" y="99"/>
                  <a:pt x="125" y="105"/>
                  <a:pt x="118" y="112"/>
                </a:cubicBezTo>
                <a:cubicBezTo>
                  <a:pt x="73" y="92"/>
                  <a:pt x="73" y="92"/>
                  <a:pt x="73" y="92"/>
                </a:cubicBezTo>
                <a:cubicBezTo>
                  <a:pt x="50" y="120"/>
                  <a:pt x="50" y="120"/>
                  <a:pt x="50" y="120"/>
                </a:cubicBezTo>
                <a:cubicBezTo>
                  <a:pt x="80" y="160"/>
                  <a:pt x="80" y="160"/>
                  <a:pt x="80" y="160"/>
                </a:cubicBezTo>
                <a:cubicBezTo>
                  <a:pt x="74" y="169"/>
                  <a:pt x="69" y="179"/>
                  <a:pt x="65" y="190"/>
                </a:cubicBezTo>
                <a:cubicBezTo>
                  <a:pt x="14" y="188"/>
                  <a:pt x="14" y="188"/>
                  <a:pt x="14" y="188"/>
                </a:cubicBezTo>
                <a:cubicBezTo>
                  <a:pt x="5" y="223"/>
                  <a:pt x="5" y="223"/>
                  <a:pt x="5" y="223"/>
                </a:cubicBezTo>
                <a:cubicBezTo>
                  <a:pt x="48" y="248"/>
                  <a:pt x="48" y="248"/>
                  <a:pt x="48" y="248"/>
                </a:cubicBezTo>
                <a:cubicBezTo>
                  <a:pt x="47" y="258"/>
                  <a:pt x="46" y="268"/>
                  <a:pt x="46" y="278"/>
                </a:cubicBezTo>
                <a:cubicBezTo>
                  <a:pt x="0" y="296"/>
                  <a:pt x="0" y="296"/>
                  <a:pt x="0" y="296"/>
                </a:cubicBezTo>
                <a:cubicBezTo>
                  <a:pt x="4" y="332"/>
                  <a:pt x="4" y="332"/>
                  <a:pt x="4" y="332"/>
                </a:cubicBezTo>
                <a:cubicBezTo>
                  <a:pt x="53" y="339"/>
                  <a:pt x="53" y="339"/>
                  <a:pt x="53" y="339"/>
                </a:cubicBezTo>
                <a:cubicBezTo>
                  <a:pt x="55" y="350"/>
                  <a:pt x="59" y="360"/>
                  <a:pt x="63" y="371"/>
                </a:cubicBezTo>
                <a:cubicBezTo>
                  <a:pt x="27" y="405"/>
                  <a:pt x="27" y="405"/>
                  <a:pt x="27" y="405"/>
                </a:cubicBezTo>
                <a:cubicBezTo>
                  <a:pt x="45" y="436"/>
                  <a:pt x="45" y="436"/>
                  <a:pt x="45" y="436"/>
                </a:cubicBezTo>
                <a:cubicBezTo>
                  <a:pt x="93" y="424"/>
                  <a:pt x="93" y="424"/>
                  <a:pt x="93" y="424"/>
                </a:cubicBezTo>
                <a:cubicBezTo>
                  <a:pt x="99" y="432"/>
                  <a:pt x="105" y="440"/>
                  <a:pt x="112" y="447"/>
                </a:cubicBezTo>
                <a:cubicBezTo>
                  <a:pt x="92" y="492"/>
                  <a:pt x="92" y="492"/>
                  <a:pt x="92" y="492"/>
                </a:cubicBezTo>
                <a:cubicBezTo>
                  <a:pt x="120" y="515"/>
                  <a:pt x="120" y="515"/>
                  <a:pt x="120" y="515"/>
                </a:cubicBezTo>
                <a:cubicBezTo>
                  <a:pt x="160" y="485"/>
                  <a:pt x="160" y="485"/>
                  <a:pt x="160" y="485"/>
                </a:cubicBezTo>
                <a:cubicBezTo>
                  <a:pt x="169" y="491"/>
                  <a:pt x="179" y="496"/>
                  <a:pt x="189" y="500"/>
                </a:cubicBezTo>
                <a:cubicBezTo>
                  <a:pt x="188" y="550"/>
                  <a:pt x="188" y="550"/>
                  <a:pt x="188" y="550"/>
                </a:cubicBezTo>
                <a:cubicBezTo>
                  <a:pt x="223" y="560"/>
                  <a:pt x="223" y="560"/>
                  <a:pt x="223" y="560"/>
                </a:cubicBezTo>
                <a:cubicBezTo>
                  <a:pt x="248" y="517"/>
                  <a:pt x="248" y="517"/>
                  <a:pt x="248" y="517"/>
                </a:cubicBezTo>
                <a:cubicBezTo>
                  <a:pt x="258" y="518"/>
                  <a:pt x="268" y="519"/>
                  <a:pt x="278" y="519"/>
                </a:cubicBezTo>
                <a:cubicBezTo>
                  <a:pt x="296" y="566"/>
                  <a:pt x="296" y="566"/>
                  <a:pt x="296" y="566"/>
                </a:cubicBezTo>
                <a:cubicBezTo>
                  <a:pt x="332" y="562"/>
                  <a:pt x="332" y="562"/>
                  <a:pt x="332" y="562"/>
                </a:cubicBezTo>
                <a:cubicBezTo>
                  <a:pt x="339" y="513"/>
                  <a:pt x="339" y="513"/>
                  <a:pt x="339" y="513"/>
                </a:cubicBezTo>
                <a:cubicBezTo>
                  <a:pt x="350" y="510"/>
                  <a:pt x="360" y="507"/>
                  <a:pt x="371" y="502"/>
                </a:cubicBezTo>
                <a:cubicBezTo>
                  <a:pt x="405" y="538"/>
                  <a:pt x="405" y="538"/>
                  <a:pt x="405" y="538"/>
                </a:cubicBezTo>
                <a:cubicBezTo>
                  <a:pt x="436" y="521"/>
                  <a:pt x="436" y="521"/>
                  <a:pt x="436" y="521"/>
                </a:cubicBezTo>
                <a:cubicBezTo>
                  <a:pt x="424" y="473"/>
                  <a:pt x="424" y="473"/>
                  <a:pt x="424" y="473"/>
                </a:cubicBezTo>
                <a:cubicBezTo>
                  <a:pt x="432" y="467"/>
                  <a:pt x="440" y="460"/>
                  <a:pt x="447" y="453"/>
                </a:cubicBezTo>
                <a:cubicBezTo>
                  <a:pt x="492" y="473"/>
                  <a:pt x="492" y="473"/>
                  <a:pt x="492" y="473"/>
                </a:cubicBezTo>
                <a:cubicBezTo>
                  <a:pt x="515" y="445"/>
                  <a:pt x="515" y="445"/>
                  <a:pt x="515" y="445"/>
                </a:cubicBezTo>
                <a:cubicBezTo>
                  <a:pt x="485" y="405"/>
                  <a:pt x="485" y="405"/>
                  <a:pt x="485" y="405"/>
                </a:cubicBezTo>
                <a:cubicBezTo>
                  <a:pt x="491" y="396"/>
                  <a:pt x="496" y="386"/>
                  <a:pt x="500" y="376"/>
                </a:cubicBezTo>
                <a:cubicBezTo>
                  <a:pt x="550" y="377"/>
                  <a:pt x="550" y="377"/>
                  <a:pt x="550" y="377"/>
                </a:cubicBezTo>
                <a:cubicBezTo>
                  <a:pt x="560" y="342"/>
                  <a:pt x="560" y="342"/>
                  <a:pt x="560" y="342"/>
                </a:cubicBezTo>
                <a:cubicBezTo>
                  <a:pt x="517" y="317"/>
                  <a:pt x="517" y="317"/>
                  <a:pt x="517" y="317"/>
                </a:cubicBezTo>
                <a:cubicBezTo>
                  <a:pt x="518" y="307"/>
                  <a:pt x="519" y="297"/>
                  <a:pt x="519" y="287"/>
                </a:cubicBezTo>
                <a:cubicBezTo>
                  <a:pt x="565" y="269"/>
                  <a:pt x="565" y="269"/>
                  <a:pt x="565" y="269"/>
                </a:cubicBezTo>
                <a:cubicBezTo>
                  <a:pt x="561" y="233"/>
                  <a:pt x="561" y="233"/>
                  <a:pt x="561" y="233"/>
                </a:cubicBezTo>
                <a:cubicBezTo>
                  <a:pt x="512" y="226"/>
                  <a:pt x="512" y="226"/>
                  <a:pt x="512" y="226"/>
                </a:cubicBezTo>
                <a:cubicBezTo>
                  <a:pt x="510" y="216"/>
                  <a:pt x="506" y="205"/>
                  <a:pt x="502" y="195"/>
                </a:cubicBezTo>
                <a:cubicBezTo>
                  <a:pt x="538" y="160"/>
                  <a:pt x="538" y="160"/>
                  <a:pt x="538" y="160"/>
                </a:cubicBezTo>
                <a:cubicBezTo>
                  <a:pt x="520" y="129"/>
                  <a:pt x="520" y="129"/>
                  <a:pt x="520" y="129"/>
                </a:cubicBezTo>
                <a:cubicBezTo>
                  <a:pt x="472" y="141"/>
                  <a:pt x="472" y="141"/>
                  <a:pt x="472" y="141"/>
                </a:cubicBezTo>
                <a:cubicBezTo>
                  <a:pt x="466" y="133"/>
                  <a:pt x="460" y="126"/>
                  <a:pt x="453" y="118"/>
                </a:cubicBezTo>
                <a:cubicBezTo>
                  <a:pt x="473" y="73"/>
                  <a:pt x="473" y="73"/>
                  <a:pt x="473" y="73"/>
                </a:cubicBezTo>
                <a:cubicBezTo>
                  <a:pt x="445" y="51"/>
                  <a:pt x="445" y="51"/>
                  <a:pt x="445" y="51"/>
                </a:cubicBezTo>
                <a:cubicBezTo>
                  <a:pt x="405" y="80"/>
                  <a:pt x="405" y="80"/>
                  <a:pt x="405" y="80"/>
                </a:cubicBezTo>
                <a:cubicBezTo>
                  <a:pt x="396" y="75"/>
                  <a:pt x="386" y="69"/>
                  <a:pt x="376" y="65"/>
                </a:cubicBezTo>
                <a:cubicBezTo>
                  <a:pt x="377" y="15"/>
                  <a:pt x="377" y="15"/>
                  <a:pt x="377" y="15"/>
                </a:cubicBezTo>
                <a:cubicBezTo>
                  <a:pt x="342" y="5"/>
                  <a:pt x="342" y="5"/>
                  <a:pt x="342" y="5"/>
                </a:cubicBezTo>
                <a:cubicBezTo>
                  <a:pt x="317" y="48"/>
                  <a:pt x="317" y="48"/>
                  <a:pt x="317" y="48"/>
                </a:cubicBezTo>
                <a:cubicBezTo>
                  <a:pt x="307" y="47"/>
                  <a:pt x="297" y="46"/>
                  <a:pt x="287" y="46"/>
                </a:cubicBezTo>
                <a:close/>
                <a:moveTo>
                  <a:pt x="328" y="121"/>
                </a:moveTo>
                <a:cubicBezTo>
                  <a:pt x="418" y="146"/>
                  <a:pt x="470" y="239"/>
                  <a:pt x="444" y="328"/>
                </a:cubicBezTo>
                <a:cubicBezTo>
                  <a:pt x="419" y="418"/>
                  <a:pt x="326" y="470"/>
                  <a:pt x="237" y="445"/>
                </a:cubicBezTo>
                <a:cubicBezTo>
                  <a:pt x="147" y="419"/>
                  <a:pt x="95" y="326"/>
                  <a:pt x="121" y="237"/>
                </a:cubicBezTo>
                <a:cubicBezTo>
                  <a:pt x="146" y="148"/>
                  <a:pt x="239" y="96"/>
                  <a:pt x="328" y="121"/>
                </a:cubicBezTo>
                <a:close/>
              </a:path>
            </a:pathLst>
          </a:custGeom>
          <a:solidFill>
            <a:srgbClr val="DADFE1"/>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nvGrpSpPr>
          <p:cNvPr id="76" name="Group 75" descr="This image is an icon of pen and paper. ">
            <a:extLst>
              <a:ext uri="{FF2B5EF4-FFF2-40B4-BE49-F238E27FC236}">
                <a16:creationId xmlns:a16="http://schemas.microsoft.com/office/drawing/2014/main" id="{88E9F74A-489B-411B-B288-3FA1291CA688}"/>
              </a:ext>
            </a:extLst>
          </p:cNvPr>
          <p:cNvGrpSpPr/>
          <p:nvPr/>
        </p:nvGrpSpPr>
        <p:grpSpPr>
          <a:xfrm>
            <a:off x="1817124" y="2962797"/>
            <a:ext cx="346328" cy="344414"/>
            <a:chOff x="7018338" y="4656138"/>
            <a:chExt cx="287337" cy="285750"/>
          </a:xfrm>
          <a:solidFill>
            <a:schemeClr val="accent1"/>
          </a:solidFill>
          <a:effectLst/>
        </p:grpSpPr>
        <p:sp>
          <p:nvSpPr>
            <p:cNvPr id="77" name="Freeform 4604">
              <a:extLst>
                <a:ext uri="{FF2B5EF4-FFF2-40B4-BE49-F238E27FC236}">
                  <a16:creationId xmlns:a16="http://schemas.microsoft.com/office/drawing/2014/main" id="{EFB37C51-AF4E-4F5F-BB51-0B96EBD0459D}"/>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8" name="Freeform 4605">
              <a:extLst>
                <a:ext uri="{FF2B5EF4-FFF2-40B4-BE49-F238E27FC236}">
                  <a16:creationId xmlns:a16="http://schemas.microsoft.com/office/drawing/2014/main" id="{7B4C77B3-3441-40A4-BB72-2A02209D6B3D}"/>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9" name="Freeform 4606">
              <a:extLst>
                <a:ext uri="{FF2B5EF4-FFF2-40B4-BE49-F238E27FC236}">
                  <a16:creationId xmlns:a16="http://schemas.microsoft.com/office/drawing/2014/main" id="{98CAAF97-015F-4507-A8E3-2F95D46D12DF}"/>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0" name="Rectangle 4607">
              <a:extLst>
                <a:ext uri="{FF2B5EF4-FFF2-40B4-BE49-F238E27FC236}">
                  <a16:creationId xmlns:a16="http://schemas.microsoft.com/office/drawing/2014/main" id="{E628A228-65DF-4721-90C3-E7F354A3E795}"/>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81" name="Group 80" descr="This image is an icon of a presentation board. ">
            <a:extLst>
              <a:ext uri="{FF2B5EF4-FFF2-40B4-BE49-F238E27FC236}">
                <a16:creationId xmlns:a16="http://schemas.microsoft.com/office/drawing/2014/main" id="{9DDFE4D5-2735-4EBB-800C-37964549C284}"/>
              </a:ext>
            </a:extLst>
          </p:cNvPr>
          <p:cNvGrpSpPr/>
          <p:nvPr/>
        </p:nvGrpSpPr>
        <p:grpSpPr>
          <a:xfrm>
            <a:off x="4982512" y="2654094"/>
            <a:ext cx="333000" cy="344414"/>
            <a:chOff x="11612563" y="4081463"/>
            <a:chExt cx="277813" cy="287337"/>
          </a:xfrm>
          <a:solidFill>
            <a:schemeClr val="accent1"/>
          </a:solidFill>
          <a:effectLst/>
        </p:grpSpPr>
        <p:sp>
          <p:nvSpPr>
            <p:cNvPr id="82" name="Freeform 4632">
              <a:extLst>
                <a:ext uri="{FF2B5EF4-FFF2-40B4-BE49-F238E27FC236}">
                  <a16:creationId xmlns:a16="http://schemas.microsoft.com/office/drawing/2014/main" id="{BA70E613-576C-4DA1-A366-176A127978C2}"/>
                </a:ext>
              </a:extLst>
            </p:cNvPr>
            <p:cNvSpPr>
              <a:spLocks noEditPoints="1"/>
            </p:cNvSpPr>
            <p:nvPr/>
          </p:nvSpPr>
          <p:spPr bwMode="auto">
            <a:xfrm>
              <a:off x="11626850" y="4081463"/>
              <a:ext cx="249238" cy="173038"/>
            </a:xfrm>
            <a:custGeom>
              <a:avLst/>
              <a:gdLst>
                <a:gd name="T0" fmla="*/ 452 w 784"/>
                <a:gd name="T1" fmla="*/ 120 h 542"/>
                <a:gd name="T2" fmla="*/ 302 w 784"/>
                <a:gd name="T3" fmla="*/ 150 h 542"/>
                <a:gd name="T4" fmla="*/ 16 w 784"/>
                <a:gd name="T5" fmla="*/ 542 h 542"/>
                <a:gd name="T6" fmla="*/ 772 w 784"/>
                <a:gd name="T7" fmla="*/ 542 h 542"/>
                <a:gd name="T8" fmla="*/ 777 w 784"/>
                <a:gd name="T9" fmla="*/ 539 h 542"/>
                <a:gd name="T10" fmla="*/ 781 w 784"/>
                <a:gd name="T11" fmla="*/ 535 h 542"/>
                <a:gd name="T12" fmla="*/ 783 w 784"/>
                <a:gd name="T13" fmla="*/ 529 h 542"/>
                <a:gd name="T14" fmla="*/ 784 w 784"/>
                <a:gd name="T15" fmla="*/ 135 h 542"/>
                <a:gd name="T16" fmla="*/ 783 w 784"/>
                <a:gd name="T17" fmla="*/ 129 h 542"/>
                <a:gd name="T18" fmla="*/ 780 w 784"/>
                <a:gd name="T19" fmla="*/ 125 h 542"/>
                <a:gd name="T20" fmla="*/ 775 w 784"/>
                <a:gd name="T21" fmla="*/ 121 h 542"/>
                <a:gd name="T22" fmla="*/ 768 w 784"/>
                <a:gd name="T23" fmla="*/ 120 h 542"/>
                <a:gd name="T24" fmla="*/ 483 w 784"/>
                <a:gd name="T25" fmla="*/ 105 h 542"/>
                <a:gd name="T26" fmla="*/ 481 w 784"/>
                <a:gd name="T27" fmla="*/ 99 h 542"/>
                <a:gd name="T28" fmla="*/ 478 w 784"/>
                <a:gd name="T29" fmla="*/ 94 h 542"/>
                <a:gd name="T30" fmla="*/ 474 w 784"/>
                <a:gd name="T31" fmla="*/ 91 h 542"/>
                <a:gd name="T32" fmla="*/ 468 w 784"/>
                <a:gd name="T33" fmla="*/ 90 h 542"/>
                <a:gd name="T34" fmla="*/ 392 w 784"/>
                <a:gd name="T35" fmla="*/ 14 h 542"/>
                <a:gd name="T36" fmla="*/ 391 w 784"/>
                <a:gd name="T37" fmla="*/ 9 h 542"/>
                <a:gd name="T38" fmla="*/ 388 w 784"/>
                <a:gd name="T39" fmla="*/ 4 h 542"/>
                <a:gd name="T40" fmla="*/ 383 w 784"/>
                <a:gd name="T41" fmla="*/ 1 h 542"/>
                <a:gd name="T42" fmla="*/ 378 w 784"/>
                <a:gd name="T43" fmla="*/ 0 h 542"/>
                <a:gd name="T44" fmla="*/ 371 w 784"/>
                <a:gd name="T45" fmla="*/ 1 h 542"/>
                <a:gd name="T46" fmla="*/ 366 w 784"/>
                <a:gd name="T47" fmla="*/ 4 h 542"/>
                <a:gd name="T48" fmla="*/ 363 w 784"/>
                <a:gd name="T49" fmla="*/ 9 h 542"/>
                <a:gd name="T50" fmla="*/ 362 w 784"/>
                <a:gd name="T51" fmla="*/ 14 h 542"/>
                <a:gd name="T52" fmla="*/ 287 w 784"/>
                <a:gd name="T53" fmla="*/ 90 h 542"/>
                <a:gd name="T54" fmla="*/ 282 w 784"/>
                <a:gd name="T55" fmla="*/ 91 h 542"/>
                <a:gd name="T56" fmla="*/ 276 w 784"/>
                <a:gd name="T57" fmla="*/ 94 h 542"/>
                <a:gd name="T58" fmla="*/ 273 w 784"/>
                <a:gd name="T59" fmla="*/ 99 h 542"/>
                <a:gd name="T60" fmla="*/ 271 w 784"/>
                <a:gd name="T61" fmla="*/ 105 h 542"/>
                <a:gd name="T62" fmla="*/ 16 w 784"/>
                <a:gd name="T63" fmla="*/ 120 h 542"/>
                <a:gd name="T64" fmla="*/ 11 w 784"/>
                <a:gd name="T65" fmla="*/ 121 h 542"/>
                <a:gd name="T66" fmla="*/ 5 w 784"/>
                <a:gd name="T67" fmla="*/ 125 h 542"/>
                <a:gd name="T68" fmla="*/ 1 w 784"/>
                <a:gd name="T69" fmla="*/ 129 h 542"/>
                <a:gd name="T70" fmla="*/ 0 w 784"/>
                <a:gd name="T71" fmla="*/ 135 h 542"/>
                <a:gd name="T72" fmla="*/ 1 w 784"/>
                <a:gd name="T73" fmla="*/ 529 h 542"/>
                <a:gd name="T74" fmla="*/ 4 w 784"/>
                <a:gd name="T75" fmla="*/ 535 h 542"/>
                <a:gd name="T76" fmla="*/ 7 w 784"/>
                <a:gd name="T77" fmla="*/ 539 h 542"/>
                <a:gd name="T78" fmla="*/ 13 w 784"/>
                <a:gd name="T79" fmla="*/ 542 h 542"/>
                <a:gd name="T80" fmla="*/ 16 w 784"/>
                <a:gd name="T81" fmla="*/ 54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3" name="Freeform 4633">
              <a:extLst>
                <a:ext uri="{FF2B5EF4-FFF2-40B4-BE49-F238E27FC236}">
                  <a16:creationId xmlns:a16="http://schemas.microsoft.com/office/drawing/2014/main" id="{EA108E67-3940-4E4F-AC05-4C482B556E2F}"/>
                </a:ext>
              </a:extLst>
            </p:cNvPr>
            <p:cNvSpPr>
              <a:spLocks/>
            </p:cNvSpPr>
            <p:nvPr/>
          </p:nvSpPr>
          <p:spPr bwMode="auto">
            <a:xfrm>
              <a:off x="11612563" y="4264025"/>
              <a:ext cx="277813" cy="104775"/>
            </a:xfrm>
            <a:custGeom>
              <a:avLst/>
              <a:gdLst>
                <a:gd name="T0" fmla="*/ 45 w 874"/>
                <a:gd name="T1" fmla="*/ 0 h 331"/>
                <a:gd name="T2" fmla="*/ 26 w 874"/>
                <a:gd name="T3" fmla="*/ 2 h 331"/>
                <a:gd name="T4" fmla="*/ 13 w 874"/>
                <a:gd name="T5" fmla="*/ 11 h 331"/>
                <a:gd name="T6" fmla="*/ 4 w 874"/>
                <a:gd name="T7" fmla="*/ 26 h 331"/>
                <a:gd name="T8" fmla="*/ 0 w 874"/>
                <a:gd name="T9" fmla="*/ 45 h 331"/>
                <a:gd name="T10" fmla="*/ 4 w 874"/>
                <a:gd name="T11" fmla="*/ 64 h 331"/>
                <a:gd name="T12" fmla="*/ 13 w 874"/>
                <a:gd name="T13" fmla="*/ 78 h 331"/>
                <a:gd name="T14" fmla="*/ 26 w 874"/>
                <a:gd name="T15" fmla="*/ 87 h 331"/>
                <a:gd name="T16" fmla="*/ 45 w 874"/>
                <a:gd name="T17" fmla="*/ 90 h 331"/>
                <a:gd name="T18" fmla="*/ 105 w 874"/>
                <a:gd name="T19" fmla="*/ 310 h 331"/>
                <a:gd name="T20" fmla="*/ 103 w 874"/>
                <a:gd name="T21" fmla="*/ 315 h 331"/>
                <a:gd name="T22" fmla="*/ 104 w 874"/>
                <a:gd name="T23" fmla="*/ 321 h 331"/>
                <a:gd name="T24" fmla="*/ 106 w 874"/>
                <a:gd name="T25" fmla="*/ 325 h 331"/>
                <a:gd name="T26" fmla="*/ 112 w 874"/>
                <a:gd name="T27" fmla="*/ 330 h 331"/>
                <a:gd name="T28" fmla="*/ 119 w 874"/>
                <a:gd name="T29" fmla="*/ 331 h 331"/>
                <a:gd name="T30" fmla="*/ 127 w 874"/>
                <a:gd name="T31" fmla="*/ 329 h 331"/>
                <a:gd name="T32" fmla="*/ 132 w 874"/>
                <a:gd name="T33" fmla="*/ 323 h 331"/>
                <a:gd name="T34" fmla="*/ 407 w 874"/>
                <a:gd name="T35" fmla="*/ 90 h 331"/>
                <a:gd name="T36" fmla="*/ 408 w 874"/>
                <a:gd name="T37" fmla="*/ 319 h 331"/>
                <a:gd name="T38" fmla="*/ 410 w 874"/>
                <a:gd name="T39" fmla="*/ 324 h 331"/>
                <a:gd name="T40" fmla="*/ 414 w 874"/>
                <a:gd name="T41" fmla="*/ 329 h 331"/>
                <a:gd name="T42" fmla="*/ 419 w 874"/>
                <a:gd name="T43" fmla="*/ 331 h 331"/>
                <a:gd name="T44" fmla="*/ 425 w 874"/>
                <a:gd name="T45" fmla="*/ 331 h 331"/>
                <a:gd name="T46" fmla="*/ 430 w 874"/>
                <a:gd name="T47" fmla="*/ 329 h 331"/>
                <a:gd name="T48" fmla="*/ 435 w 874"/>
                <a:gd name="T49" fmla="*/ 324 h 331"/>
                <a:gd name="T50" fmla="*/ 437 w 874"/>
                <a:gd name="T51" fmla="*/ 319 h 331"/>
                <a:gd name="T52" fmla="*/ 437 w 874"/>
                <a:gd name="T53" fmla="*/ 90 h 331"/>
                <a:gd name="T54" fmla="*/ 713 w 874"/>
                <a:gd name="T55" fmla="*/ 323 h 331"/>
                <a:gd name="T56" fmla="*/ 718 w 874"/>
                <a:gd name="T57" fmla="*/ 329 h 331"/>
                <a:gd name="T58" fmla="*/ 726 w 874"/>
                <a:gd name="T59" fmla="*/ 331 h 331"/>
                <a:gd name="T60" fmla="*/ 733 w 874"/>
                <a:gd name="T61" fmla="*/ 330 h 331"/>
                <a:gd name="T62" fmla="*/ 738 w 874"/>
                <a:gd name="T63" fmla="*/ 325 h 331"/>
                <a:gd name="T64" fmla="*/ 740 w 874"/>
                <a:gd name="T65" fmla="*/ 321 h 331"/>
                <a:gd name="T66" fmla="*/ 741 w 874"/>
                <a:gd name="T67" fmla="*/ 315 h 331"/>
                <a:gd name="T68" fmla="*/ 739 w 874"/>
                <a:gd name="T69" fmla="*/ 310 h 331"/>
                <a:gd name="T70" fmla="*/ 829 w 874"/>
                <a:gd name="T71" fmla="*/ 90 h 331"/>
                <a:gd name="T72" fmla="*/ 848 w 874"/>
                <a:gd name="T73" fmla="*/ 87 h 331"/>
                <a:gd name="T74" fmla="*/ 862 w 874"/>
                <a:gd name="T75" fmla="*/ 78 h 331"/>
                <a:gd name="T76" fmla="*/ 871 w 874"/>
                <a:gd name="T77" fmla="*/ 64 h 331"/>
                <a:gd name="T78" fmla="*/ 874 w 874"/>
                <a:gd name="T79" fmla="*/ 45 h 331"/>
                <a:gd name="T80" fmla="*/ 871 w 874"/>
                <a:gd name="T81" fmla="*/ 26 h 331"/>
                <a:gd name="T82" fmla="*/ 862 w 874"/>
                <a:gd name="T83" fmla="*/ 11 h 331"/>
                <a:gd name="T84" fmla="*/ 848 w 874"/>
                <a:gd name="T85" fmla="*/ 2 h 331"/>
                <a:gd name="T86" fmla="*/ 829 w 874"/>
                <a:gd name="T8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84" name="Group 83" descr="This image is an icon coins and paper money. ">
            <a:extLst>
              <a:ext uri="{FF2B5EF4-FFF2-40B4-BE49-F238E27FC236}">
                <a16:creationId xmlns:a16="http://schemas.microsoft.com/office/drawing/2014/main" id="{70190257-6E9B-4A91-B96F-7A4F96482776}"/>
              </a:ext>
            </a:extLst>
          </p:cNvPr>
          <p:cNvGrpSpPr/>
          <p:nvPr/>
        </p:nvGrpSpPr>
        <p:grpSpPr>
          <a:xfrm>
            <a:off x="2888016" y="4275595"/>
            <a:ext cx="333003" cy="334852"/>
            <a:chOff x="3746500" y="1344613"/>
            <a:chExt cx="285750" cy="287338"/>
          </a:xfrm>
          <a:solidFill>
            <a:schemeClr val="accent1"/>
          </a:solidFill>
          <a:effectLst/>
        </p:grpSpPr>
        <p:sp>
          <p:nvSpPr>
            <p:cNvPr id="85" name="Freeform 497">
              <a:extLst>
                <a:ext uri="{FF2B5EF4-FFF2-40B4-BE49-F238E27FC236}">
                  <a16:creationId xmlns:a16="http://schemas.microsoft.com/office/drawing/2014/main" id="{401A185B-54BB-4003-AC2C-6ED382C3F7CE}"/>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6" name="Freeform 498">
              <a:extLst>
                <a:ext uri="{FF2B5EF4-FFF2-40B4-BE49-F238E27FC236}">
                  <a16:creationId xmlns:a16="http://schemas.microsoft.com/office/drawing/2014/main" id="{CE0B976E-14BA-4C7E-AFC6-2CC7C4351C2D}"/>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4" name="Freeform 499">
              <a:extLst>
                <a:ext uri="{FF2B5EF4-FFF2-40B4-BE49-F238E27FC236}">
                  <a16:creationId xmlns:a16="http://schemas.microsoft.com/office/drawing/2014/main" id="{13A92302-F0CA-44AA-9EF1-A8E1DCAF4207}"/>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5" name="Freeform 500">
              <a:extLst>
                <a:ext uri="{FF2B5EF4-FFF2-40B4-BE49-F238E27FC236}">
                  <a16:creationId xmlns:a16="http://schemas.microsoft.com/office/drawing/2014/main" id="{4AE1AD0D-61CC-42DE-B3FE-FD081F1AA530}"/>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6" name="Freeform 501">
              <a:extLst>
                <a:ext uri="{FF2B5EF4-FFF2-40B4-BE49-F238E27FC236}">
                  <a16:creationId xmlns:a16="http://schemas.microsoft.com/office/drawing/2014/main" id="{A414F18A-F4E5-493B-ADF6-3CA29ACD7826}"/>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8" name="Freeform 502">
              <a:extLst>
                <a:ext uri="{FF2B5EF4-FFF2-40B4-BE49-F238E27FC236}">
                  <a16:creationId xmlns:a16="http://schemas.microsoft.com/office/drawing/2014/main" id="{FEF5E9B3-3884-4535-90BB-D50507FAA68E}"/>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9" name="Freeform 503">
              <a:extLst>
                <a:ext uri="{FF2B5EF4-FFF2-40B4-BE49-F238E27FC236}">
                  <a16:creationId xmlns:a16="http://schemas.microsoft.com/office/drawing/2014/main" id="{55379948-9876-45D6-B25E-B22A146F948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0" name="Freeform 504">
              <a:extLst>
                <a:ext uri="{FF2B5EF4-FFF2-40B4-BE49-F238E27FC236}">
                  <a16:creationId xmlns:a16="http://schemas.microsoft.com/office/drawing/2014/main" id="{ED8B3318-89C1-4B94-AB88-E15DC5D6609C}"/>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21" name="Group 120" descr="This image is an icon of binoculars. ">
            <a:extLst>
              <a:ext uri="{FF2B5EF4-FFF2-40B4-BE49-F238E27FC236}">
                <a16:creationId xmlns:a16="http://schemas.microsoft.com/office/drawing/2014/main" id="{ABA740D9-6184-46F3-AEA4-54F62A974AF6}"/>
              </a:ext>
            </a:extLst>
          </p:cNvPr>
          <p:cNvGrpSpPr/>
          <p:nvPr/>
        </p:nvGrpSpPr>
        <p:grpSpPr>
          <a:xfrm>
            <a:off x="3433476" y="2859391"/>
            <a:ext cx="371223" cy="344414"/>
            <a:chOff x="9879013" y="2500313"/>
            <a:chExt cx="285750" cy="265113"/>
          </a:xfrm>
          <a:solidFill>
            <a:schemeClr val="accent1"/>
          </a:solidFill>
          <a:effectLst/>
        </p:grpSpPr>
        <p:sp>
          <p:nvSpPr>
            <p:cNvPr id="122" name="Freeform 3859">
              <a:extLst>
                <a:ext uri="{FF2B5EF4-FFF2-40B4-BE49-F238E27FC236}">
                  <a16:creationId xmlns:a16="http://schemas.microsoft.com/office/drawing/2014/main" id="{C4B6C848-3A28-4078-BDD9-E7EF085ECA0B}"/>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3" name="Freeform 3860">
              <a:extLst>
                <a:ext uri="{FF2B5EF4-FFF2-40B4-BE49-F238E27FC236}">
                  <a16:creationId xmlns:a16="http://schemas.microsoft.com/office/drawing/2014/main" id="{66BC00C1-682B-4D0A-8016-AF3E110175F5}"/>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4" name="Freeform 3861">
              <a:extLst>
                <a:ext uri="{FF2B5EF4-FFF2-40B4-BE49-F238E27FC236}">
                  <a16:creationId xmlns:a16="http://schemas.microsoft.com/office/drawing/2014/main" id="{C64B35FF-4F41-44ED-AA0F-3F627B3BCB21}"/>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5" name="Freeform 3862">
              <a:extLst>
                <a:ext uri="{FF2B5EF4-FFF2-40B4-BE49-F238E27FC236}">
                  <a16:creationId xmlns:a16="http://schemas.microsoft.com/office/drawing/2014/main" id="{1EE8525A-CB8A-4ACE-A02E-A8188A1B43E6}"/>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8" name="Diamond 7">
            <a:extLst>
              <a:ext uri="{FF2B5EF4-FFF2-40B4-BE49-F238E27FC236}">
                <a16:creationId xmlns:a16="http://schemas.microsoft.com/office/drawing/2014/main" id="{93542F45-F86D-4BFB-AD3C-F3569FF97889}"/>
              </a:ext>
              <a:ext uri="{C183D7F6-B498-43B3-948B-1728B52AA6E4}">
                <adec:decorative xmlns:adec="http://schemas.microsoft.com/office/drawing/2017/decorative" val="1"/>
              </a:ext>
            </a:extLst>
          </p:cNvPr>
          <p:cNvSpPr/>
          <p:nvPr/>
        </p:nvSpPr>
        <p:spPr>
          <a:xfrm>
            <a:off x="6856326" y="1405657"/>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2" name="Group 161" descr="This image is an icon of pen and paper. ">
            <a:extLst>
              <a:ext uri="{FF2B5EF4-FFF2-40B4-BE49-F238E27FC236}">
                <a16:creationId xmlns:a16="http://schemas.microsoft.com/office/drawing/2014/main" id="{2483BC18-0A05-4FF8-B031-03F40068091B}"/>
              </a:ext>
            </a:extLst>
          </p:cNvPr>
          <p:cNvGrpSpPr/>
          <p:nvPr/>
        </p:nvGrpSpPr>
        <p:grpSpPr>
          <a:xfrm>
            <a:off x="7183425" y="1733475"/>
            <a:ext cx="260202" cy="258764"/>
            <a:chOff x="7018338" y="4656138"/>
            <a:chExt cx="287337" cy="285750"/>
          </a:xfrm>
          <a:solidFill>
            <a:schemeClr val="bg1"/>
          </a:solidFill>
          <a:effectLst/>
        </p:grpSpPr>
        <p:sp>
          <p:nvSpPr>
            <p:cNvPr id="163" name="Freeform 4604">
              <a:extLst>
                <a:ext uri="{FF2B5EF4-FFF2-40B4-BE49-F238E27FC236}">
                  <a16:creationId xmlns:a16="http://schemas.microsoft.com/office/drawing/2014/main" id="{DA1316D7-5899-4370-95D5-FD8C6DF3ECC0}"/>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4" name="Freeform 4605">
              <a:extLst>
                <a:ext uri="{FF2B5EF4-FFF2-40B4-BE49-F238E27FC236}">
                  <a16:creationId xmlns:a16="http://schemas.microsoft.com/office/drawing/2014/main" id="{15640447-21BA-483E-AD33-E186BD68A744}"/>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5" name="Freeform 4606">
              <a:extLst>
                <a:ext uri="{FF2B5EF4-FFF2-40B4-BE49-F238E27FC236}">
                  <a16:creationId xmlns:a16="http://schemas.microsoft.com/office/drawing/2014/main" id="{62C9B6C1-8369-4602-91DA-09AEC520225E}"/>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6" name="Rectangle 4607">
              <a:extLst>
                <a:ext uri="{FF2B5EF4-FFF2-40B4-BE49-F238E27FC236}">
                  <a16:creationId xmlns:a16="http://schemas.microsoft.com/office/drawing/2014/main" id="{FAFE3EE4-8EC8-4735-B429-8DFE7550BBF0}"/>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168" name="TextBox 167">
            <a:extLst>
              <a:ext uri="{FF2B5EF4-FFF2-40B4-BE49-F238E27FC236}">
                <a16:creationId xmlns:a16="http://schemas.microsoft.com/office/drawing/2014/main" id="{39F335A2-FCEA-482E-AF80-46BFB511CD58}"/>
              </a:ext>
            </a:extLst>
          </p:cNvPr>
          <p:cNvSpPr txBox="1"/>
          <p:nvPr/>
        </p:nvSpPr>
        <p:spPr>
          <a:xfrm>
            <a:off x="7901716" y="1493525"/>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sp>
        <p:nvSpPr>
          <p:cNvPr id="169" name="Diamond 168">
            <a:extLst>
              <a:ext uri="{FF2B5EF4-FFF2-40B4-BE49-F238E27FC236}">
                <a16:creationId xmlns:a16="http://schemas.microsoft.com/office/drawing/2014/main" id="{56C7CE62-F75C-4C0A-A2D8-6FC23C3737A4}"/>
              </a:ext>
              <a:ext uri="{C183D7F6-B498-43B3-948B-1728B52AA6E4}">
                <adec:decorative xmlns:adec="http://schemas.microsoft.com/office/drawing/2017/decorative" val="1"/>
              </a:ext>
            </a:extLst>
          </p:cNvPr>
          <p:cNvSpPr/>
          <p:nvPr/>
        </p:nvSpPr>
        <p:spPr>
          <a:xfrm>
            <a:off x="6856326" y="2496078"/>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0" name="TextBox 169">
            <a:extLst>
              <a:ext uri="{FF2B5EF4-FFF2-40B4-BE49-F238E27FC236}">
                <a16:creationId xmlns:a16="http://schemas.microsoft.com/office/drawing/2014/main" id="{C66ED090-369C-490D-887B-19C18EA591E3}"/>
              </a:ext>
            </a:extLst>
          </p:cNvPr>
          <p:cNvSpPr txBox="1"/>
          <p:nvPr/>
        </p:nvSpPr>
        <p:spPr>
          <a:xfrm>
            <a:off x="7901716" y="2583946"/>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sp>
        <p:nvSpPr>
          <p:cNvPr id="171" name="Diamond 170">
            <a:extLst>
              <a:ext uri="{FF2B5EF4-FFF2-40B4-BE49-F238E27FC236}">
                <a16:creationId xmlns:a16="http://schemas.microsoft.com/office/drawing/2014/main" id="{428797F2-A3E5-4A66-9ADE-53005BF2C0EA}"/>
              </a:ext>
              <a:ext uri="{C183D7F6-B498-43B3-948B-1728B52AA6E4}">
                <adec:decorative xmlns:adec="http://schemas.microsoft.com/office/drawing/2017/decorative" val="1"/>
              </a:ext>
            </a:extLst>
          </p:cNvPr>
          <p:cNvSpPr/>
          <p:nvPr/>
        </p:nvSpPr>
        <p:spPr>
          <a:xfrm>
            <a:off x="6856326" y="3674367"/>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TextBox 171">
            <a:extLst>
              <a:ext uri="{FF2B5EF4-FFF2-40B4-BE49-F238E27FC236}">
                <a16:creationId xmlns:a16="http://schemas.microsoft.com/office/drawing/2014/main" id="{AE125C24-E68B-430E-AB26-898D61631B1B}"/>
              </a:ext>
            </a:extLst>
          </p:cNvPr>
          <p:cNvSpPr txBox="1"/>
          <p:nvPr/>
        </p:nvSpPr>
        <p:spPr>
          <a:xfrm>
            <a:off x="7901716" y="3762235"/>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sp>
        <p:nvSpPr>
          <p:cNvPr id="173" name="Diamond 172">
            <a:extLst>
              <a:ext uri="{FF2B5EF4-FFF2-40B4-BE49-F238E27FC236}">
                <a16:creationId xmlns:a16="http://schemas.microsoft.com/office/drawing/2014/main" id="{066DACD9-1DF3-4A2E-989D-F8AE0A7E8B5A}"/>
              </a:ext>
              <a:ext uri="{C183D7F6-B498-43B3-948B-1728B52AA6E4}">
                <adec:decorative xmlns:adec="http://schemas.microsoft.com/office/drawing/2017/decorative" val="1"/>
              </a:ext>
            </a:extLst>
          </p:cNvPr>
          <p:cNvSpPr/>
          <p:nvPr/>
        </p:nvSpPr>
        <p:spPr>
          <a:xfrm>
            <a:off x="6856326" y="4852656"/>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4" name="TextBox 173">
            <a:extLst>
              <a:ext uri="{FF2B5EF4-FFF2-40B4-BE49-F238E27FC236}">
                <a16:creationId xmlns:a16="http://schemas.microsoft.com/office/drawing/2014/main" id="{9FF4A209-6BAD-4B47-BF8D-2B844BFC3C65}"/>
              </a:ext>
            </a:extLst>
          </p:cNvPr>
          <p:cNvSpPr txBox="1"/>
          <p:nvPr/>
        </p:nvSpPr>
        <p:spPr>
          <a:xfrm>
            <a:off x="7901716" y="4940524"/>
            <a:ext cx="3860129" cy="738664"/>
          </a:xfrm>
          <a:prstGeom prst="rect">
            <a:avLst/>
          </a:prstGeom>
          <a:noFill/>
        </p:spPr>
        <p:txBody>
          <a:bodyPr wrap="square" lIns="0" tIns="0" rIns="0" bIns="0" rtlCol="0">
            <a:spAutoFit/>
          </a:bodyPr>
          <a:lstStyle/>
          <a:p>
            <a:r>
              <a:rPr lang="en-US" sz="1600" dirty="0"/>
              <a:t>Lorem ipsum dolor sit amet, consectetur adipiscing elit. Morbi condimentum euismod elit eu viverra. </a:t>
            </a:r>
          </a:p>
        </p:txBody>
      </p:sp>
      <p:grpSp>
        <p:nvGrpSpPr>
          <p:cNvPr id="175" name="Group 174" descr="This image is an icon of binoculars. ">
            <a:extLst>
              <a:ext uri="{FF2B5EF4-FFF2-40B4-BE49-F238E27FC236}">
                <a16:creationId xmlns:a16="http://schemas.microsoft.com/office/drawing/2014/main" id="{1D175F66-0044-4EFE-A6E1-A7F83915FDA2}"/>
              </a:ext>
            </a:extLst>
          </p:cNvPr>
          <p:cNvGrpSpPr/>
          <p:nvPr/>
        </p:nvGrpSpPr>
        <p:grpSpPr>
          <a:xfrm>
            <a:off x="7199964" y="2808079"/>
            <a:ext cx="306795" cy="284640"/>
            <a:chOff x="9879013" y="2500313"/>
            <a:chExt cx="285750" cy="265113"/>
          </a:xfrm>
          <a:solidFill>
            <a:schemeClr val="bg1"/>
          </a:solidFill>
          <a:effectLst/>
        </p:grpSpPr>
        <p:sp>
          <p:nvSpPr>
            <p:cNvPr id="176" name="Freeform 3859">
              <a:extLst>
                <a:ext uri="{FF2B5EF4-FFF2-40B4-BE49-F238E27FC236}">
                  <a16:creationId xmlns:a16="http://schemas.microsoft.com/office/drawing/2014/main" id="{D59C5855-C93B-435E-AECC-A6C9C2DB4E24}"/>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7" name="Freeform 3860">
              <a:extLst>
                <a:ext uri="{FF2B5EF4-FFF2-40B4-BE49-F238E27FC236}">
                  <a16:creationId xmlns:a16="http://schemas.microsoft.com/office/drawing/2014/main" id="{FAA38EA9-11A1-46F9-90B6-88EED9956ED7}"/>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8" name="Freeform 3861">
              <a:extLst>
                <a:ext uri="{FF2B5EF4-FFF2-40B4-BE49-F238E27FC236}">
                  <a16:creationId xmlns:a16="http://schemas.microsoft.com/office/drawing/2014/main" id="{5FE4E2E6-EF5D-41E2-80BA-16AD162C4D0C}"/>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9" name="Freeform 3862">
              <a:extLst>
                <a:ext uri="{FF2B5EF4-FFF2-40B4-BE49-F238E27FC236}">
                  <a16:creationId xmlns:a16="http://schemas.microsoft.com/office/drawing/2014/main" id="{BC5F3C89-C1A7-482A-A6CC-487DCE74A578}"/>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80" name="Group 179" descr="This image is an icon of a presentation board. ">
            <a:extLst>
              <a:ext uri="{FF2B5EF4-FFF2-40B4-BE49-F238E27FC236}">
                <a16:creationId xmlns:a16="http://schemas.microsoft.com/office/drawing/2014/main" id="{BCA6B272-E663-45EB-8312-08050FFB902C}"/>
              </a:ext>
            </a:extLst>
          </p:cNvPr>
          <p:cNvGrpSpPr/>
          <p:nvPr/>
        </p:nvGrpSpPr>
        <p:grpSpPr>
          <a:xfrm>
            <a:off x="7175923" y="3989247"/>
            <a:ext cx="275206" cy="284640"/>
            <a:chOff x="11612563" y="4081463"/>
            <a:chExt cx="277813" cy="287337"/>
          </a:xfrm>
          <a:solidFill>
            <a:schemeClr val="bg1"/>
          </a:solidFill>
          <a:effectLst/>
        </p:grpSpPr>
        <p:sp>
          <p:nvSpPr>
            <p:cNvPr id="181" name="Freeform 4632">
              <a:extLst>
                <a:ext uri="{FF2B5EF4-FFF2-40B4-BE49-F238E27FC236}">
                  <a16:creationId xmlns:a16="http://schemas.microsoft.com/office/drawing/2014/main" id="{8186B085-923B-4A4C-A7C6-9F3173EF4061}"/>
                </a:ext>
              </a:extLst>
            </p:cNvPr>
            <p:cNvSpPr>
              <a:spLocks noEditPoints="1"/>
            </p:cNvSpPr>
            <p:nvPr/>
          </p:nvSpPr>
          <p:spPr bwMode="auto">
            <a:xfrm>
              <a:off x="11626850" y="4081463"/>
              <a:ext cx="249238" cy="173038"/>
            </a:xfrm>
            <a:custGeom>
              <a:avLst/>
              <a:gdLst>
                <a:gd name="T0" fmla="*/ 452 w 784"/>
                <a:gd name="T1" fmla="*/ 120 h 542"/>
                <a:gd name="T2" fmla="*/ 302 w 784"/>
                <a:gd name="T3" fmla="*/ 150 h 542"/>
                <a:gd name="T4" fmla="*/ 16 w 784"/>
                <a:gd name="T5" fmla="*/ 542 h 542"/>
                <a:gd name="T6" fmla="*/ 772 w 784"/>
                <a:gd name="T7" fmla="*/ 542 h 542"/>
                <a:gd name="T8" fmla="*/ 777 w 784"/>
                <a:gd name="T9" fmla="*/ 539 h 542"/>
                <a:gd name="T10" fmla="*/ 781 w 784"/>
                <a:gd name="T11" fmla="*/ 535 h 542"/>
                <a:gd name="T12" fmla="*/ 783 w 784"/>
                <a:gd name="T13" fmla="*/ 529 h 542"/>
                <a:gd name="T14" fmla="*/ 784 w 784"/>
                <a:gd name="T15" fmla="*/ 135 h 542"/>
                <a:gd name="T16" fmla="*/ 783 w 784"/>
                <a:gd name="T17" fmla="*/ 129 h 542"/>
                <a:gd name="T18" fmla="*/ 780 w 784"/>
                <a:gd name="T19" fmla="*/ 125 h 542"/>
                <a:gd name="T20" fmla="*/ 775 w 784"/>
                <a:gd name="T21" fmla="*/ 121 h 542"/>
                <a:gd name="T22" fmla="*/ 768 w 784"/>
                <a:gd name="T23" fmla="*/ 120 h 542"/>
                <a:gd name="T24" fmla="*/ 483 w 784"/>
                <a:gd name="T25" fmla="*/ 105 h 542"/>
                <a:gd name="T26" fmla="*/ 481 w 784"/>
                <a:gd name="T27" fmla="*/ 99 h 542"/>
                <a:gd name="T28" fmla="*/ 478 w 784"/>
                <a:gd name="T29" fmla="*/ 94 h 542"/>
                <a:gd name="T30" fmla="*/ 474 w 784"/>
                <a:gd name="T31" fmla="*/ 91 h 542"/>
                <a:gd name="T32" fmla="*/ 468 w 784"/>
                <a:gd name="T33" fmla="*/ 90 h 542"/>
                <a:gd name="T34" fmla="*/ 392 w 784"/>
                <a:gd name="T35" fmla="*/ 14 h 542"/>
                <a:gd name="T36" fmla="*/ 391 w 784"/>
                <a:gd name="T37" fmla="*/ 9 h 542"/>
                <a:gd name="T38" fmla="*/ 388 w 784"/>
                <a:gd name="T39" fmla="*/ 4 h 542"/>
                <a:gd name="T40" fmla="*/ 383 w 784"/>
                <a:gd name="T41" fmla="*/ 1 h 542"/>
                <a:gd name="T42" fmla="*/ 378 w 784"/>
                <a:gd name="T43" fmla="*/ 0 h 542"/>
                <a:gd name="T44" fmla="*/ 371 w 784"/>
                <a:gd name="T45" fmla="*/ 1 h 542"/>
                <a:gd name="T46" fmla="*/ 366 w 784"/>
                <a:gd name="T47" fmla="*/ 4 h 542"/>
                <a:gd name="T48" fmla="*/ 363 w 784"/>
                <a:gd name="T49" fmla="*/ 9 h 542"/>
                <a:gd name="T50" fmla="*/ 362 w 784"/>
                <a:gd name="T51" fmla="*/ 14 h 542"/>
                <a:gd name="T52" fmla="*/ 287 w 784"/>
                <a:gd name="T53" fmla="*/ 90 h 542"/>
                <a:gd name="T54" fmla="*/ 282 w 784"/>
                <a:gd name="T55" fmla="*/ 91 h 542"/>
                <a:gd name="T56" fmla="*/ 276 w 784"/>
                <a:gd name="T57" fmla="*/ 94 h 542"/>
                <a:gd name="T58" fmla="*/ 273 w 784"/>
                <a:gd name="T59" fmla="*/ 99 h 542"/>
                <a:gd name="T60" fmla="*/ 271 w 784"/>
                <a:gd name="T61" fmla="*/ 105 h 542"/>
                <a:gd name="T62" fmla="*/ 16 w 784"/>
                <a:gd name="T63" fmla="*/ 120 h 542"/>
                <a:gd name="T64" fmla="*/ 11 w 784"/>
                <a:gd name="T65" fmla="*/ 121 h 542"/>
                <a:gd name="T66" fmla="*/ 5 w 784"/>
                <a:gd name="T67" fmla="*/ 125 h 542"/>
                <a:gd name="T68" fmla="*/ 1 w 784"/>
                <a:gd name="T69" fmla="*/ 129 h 542"/>
                <a:gd name="T70" fmla="*/ 0 w 784"/>
                <a:gd name="T71" fmla="*/ 135 h 542"/>
                <a:gd name="T72" fmla="*/ 1 w 784"/>
                <a:gd name="T73" fmla="*/ 529 h 542"/>
                <a:gd name="T74" fmla="*/ 4 w 784"/>
                <a:gd name="T75" fmla="*/ 535 h 542"/>
                <a:gd name="T76" fmla="*/ 7 w 784"/>
                <a:gd name="T77" fmla="*/ 539 h 542"/>
                <a:gd name="T78" fmla="*/ 13 w 784"/>
                <a:gd name="T79" fmla="*/ 542 h 542"/>
                <a:gd name="T80" fmla="*/ 16 w 784"/>
                <a:gd name="T81" fmla="*/ 54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2" name="Freeform 4633">
              <a:extLst>
                <a:ext uri="{FF2B5EF4-FFF2-40B4-BE49-F238E27FC236}">
                  <a16:creationId xmlns:a16="http://schemas.microsoft.com/office/drawing/2014/main" id="{93331701-D14D-4015-A07D-590BF5985F41}"/>
                </a:ext>
              </a:extLst>
            </p:cNvPr>
            <p:cNvSpPr>
              <a:spLocks/>
            </p:cNvSpPr>
            <p:nvPr/>
          </p:nvSpPr>
          <p:spPr bwMode="auto">
            <a:xfrm>
              <a:off x="11612563" y="4264025"/>
              <a:ext cx="277813" cy="104775"/>
            </a:xfrm>
            <a:custGeom>
              <a:avLst/>
              <a:gdLst>
                <a:gd name="T0" fmla="*/ 45 w 874"/>
                <a:gd name="T1" fmla="*/ 0 h 331"/>
                <a:gd name="T2" fmla="*/ 26 w 874"/>
                <a:gd name="T3" fmla="*/ 2 h 331"/>
                <a:gd name="T4" fmla="*/ 13 w 874"/>
                <a:gd name="T5" fmla="*/ 11 h 331"/>
                <a:gd name="T6" fmla="*/ 4 w 874"/>
                <a:gd name="T7" fmla="*/ 26 h 331"/>
                <a:gd name="T8" fmla="*/ 0 w 874"/>
                <a:gd name="T9" fmla="*/ 45 h 331"/>
                <a:gd name="T10" fmla="*/ 4 w 874"/>
                <a:gd name="T11" fmla="*/ 64 h 331"/>
                <a:gd name="T12" fmla="*/ 13 w 874"/>
                <a:gd name="T13" fmla="*/ 78 h 331"/>
                <a:gd name="T14" fmla="*/ 26 w 874"/>
                <a:gd name="T15" fmla="*/ 87 h 331"/>
                <a:gd name="T16" fmla="*/ 45 w 874"/>
                <a:gd name="T17" fmla="*/ 90 h 331"/>
                <a:gd name="T18" fmla="*/ 105 w 874"/>
                <a:gd name="T19" fmla="*/ 310 h 331"/>
                <a:gd name="T20" fmla="*/ 103 w 874"/>
                <a:gd name="T21" fmla="*/ 315 h 331"/>
                <a:gd name="T22" fmla="*/ 104 w 874"/>
                <a:gd name="T23" fmla="*/ 321 h 331"/>
                <a:gd name="T24" fmla="*/ 106 w 874"/>
                <a:gd name="T25" fmla="*/ 325 h 331"/>
                <a:gd name="T26" fmla="*/ 112 w 874"/>
                <a:gd name="T27" fmla="*/ 330 h 331"/>
                <a:gd name="T28" fmla="*/ 119 w 874"/>
                <a:gd name="T29" fmla="*/ 331 h 331"/>
                <a:gd name="T30" fmla="*/ 127 w 874"/>
                <a:gd name="T31" fmla="*/ 329 h 331"/>
                <a:gd name="T32" fmla="*/ 132 w 874"/>
                <a:gd name="T33" fmla="*/ 323 h 331"/>
                <a:gd name="T34" fmla="*/ 407 w 874"/>
                <a:gd name="T35" fmla="*/ 90 h 331"/>
                <a:gd name="T36" fmla="*/ 408 w 874"/>
                <a:gd name="T37" fmla="*/ 319 h 331"/>
                <a:gd name="T38" fmla="*/ 410 w 874"/>
                <a:gd name="T39" fmla="*/ 324 h 331"/>
                <a:gd name="T40" fmla="*/ 414 w 874"/>
                <a:gd name="T41" fmla="*/ 329 h 331"/>
                <a:gd name="T42" fmla="*/ 419 w 874"/>
                <a:gd name="T43" fmla="*/ 331 h 331"/>
                <a:gd name="T44" fmla="*/ 425 w 874"/>
                <a:gd name="T45" fmla="*/ 331 h 331"/>
                <a:gd name="T46" fmla="*/ 430 w 874"/>
                <a:gd name="T47" fmla="*/ 329 h 331"/>
                <a:gd name="T48" fmla="*/ 435 w 874"/>
                <a:gd name="T49" fmla="*/ 324 h 331"/>
                <a:gd name="T50" fmla="*/ 437 w 874"/>
                <a:gd name="T51" fmla="*/ 319 h 331"/>
                <a:gd name="T52" fmla="*/ 437 w 874"/>
                <a:gd name="T53" fmla="*/ 90 h 331"/>
                <a:gd name="T54" fmla="*/ 713 w 874"/>
                <a:gd name="T55" fmla="*/ 323 h 331"/>
                <a:gd name="T56" fmla="*/ 718 w 874"/>
                <a:gd name="T57" fmla="*/ 329 h 331"/>
                <a:gd name="T58" fmla="*/ 726 w 874"/>
                <a:gd name="T59" fmla="*/ 331 h 331"/>
                <a:gd name="T60" fmla="*/ 733 w 874"/>
                <a:gd name="T61" fmla="*/ 330 h 331"/>
                <a:gd name="T62" fmla="*/ 738 w 874"/>
                <a:gd name="T63" fmla="*/ 325 h 331"/>
                <a:gd name="T64" fmla="*/ 740 w 874"/>
                <a:gd name="T65" fmla="*/ 321 h 331"/>
                <a:gd name="T66" fmla="*/ 741 w 874"/>
                <a:gd name="T67" fmla="*/ 315 h 331"/>
                <a:gd name="T68" fmla="*/ 739 w 874"/>
                <a:gd name="T69" fmla="*/ 310 h 331"/>
                <a:gd name="T70" fmla="*/ 829 w 874"/>
                <a:gd name="T71" fmla="*/ 90 h 331"/>
                <a:gd name="T72" fmla="*/ 848 w 874"/>
                <a:gd name="T73" fmla="*/ 87 h 331"/>
                <a:gd name="T74" fmla="*/ 862 w 874"/>
                <a:gd name="T75" fmla="*/ 78 h 331"/>
                <a:gd name="T76" fmla="*/ 871 w 874"/>
                <a:gd name="T77" fmla="*/ 64 h 331"/>
                <a:gd name="T78" fmla="*/ 874 w 874"/>
                <a:gd name="T79" fmla="*/ 45 h 331"/>
                <a:gd name="T80" fmla="*/ 871 w 874"/>
                <a:gd name="T81" fmla="*/ 26 h 331"/>
                <a:gd name="T82" fmla="*/ 862 w 874"/>
                <a:gd name="T83" fmla="*/ 11 h 331"/>
                <a:gd name="T84" fmla="*/ 848 w 874"/>
                <a:gd name="T85" fmla="*/ 2 h 331"/>
                <a:gd name="T86" fmla="*/ 829 w 874"/>
                <a:gd name="T8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83" name="Group 182" descr="This image is an icon coins and paper money. ">
            <a:extLst>
              <a:ext uri="{FF2B5EF4-FFF2-40B4-BE49-F238E27FC236}">
                <a16:creationId xmlns:a16="http://schemas.microsoft.com/office/drawing/2014/main" id="{6D205CE3-4876-4539-B106-24A988A06D0B}"/>
              </a:ext>
            </a:extLst>
          </p:cNvPr>
          <p:cNvGrpSpPr/>
          <p:nvPr/>
        </p:nvGrpSpPr>
        <p:grpSpPr>
          <a:xfrm>
            <a:off x="7175922" y="5171488"/>
            <a:ext cx="275209" cy="276737"/>
            <a:chOff x="3746500" y="1344613"/>
            <a:chExt cx="285750" cy="287338"/>
          </a:xfrm>
          <a:solidFill>
            <a:schemeClr val="bg1"/>
          </a:solidFill>
          <a:effectLst/>
        </p:grpSpPr>
        <p:sp>
          <p:nvSpPr>
            <p:cNvPr id="184" name="Freeform 497">
              <a:extLst>
                <a:ext uri="{FF2B5EF4-FFF2-40B4-BE49-F238E27FC236}">
                  <a16:creationId xmlns:a16="http://schemas.microsoft.com/office/drawing/2014/main" id="{11C8E758-EBBC-4356-8771-1364C410B127}"/>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5" name="Freeform 498">
              <a:extLst>
                <a:ext uri="{FF2B5EF4-FFF2-40B4-BE49-F238E27FC236}">
                  <a16:creationId xmlns:a16="http://schemas.microsoft.com/office/drawing/2014/main" id="{E116885A-F6E8-44C4-BD85-ADCD0E8ADF8B}"/>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6" name="Freeform 499">
              <a:extLst>
                <a:ext uri="{FF2B5EF4-FFF2-40B4-BE49-F238E27FC236}">
                  <a16:creationId xmlns:a16="http://schemas.microsoft.com/office/drawing/2014/main" id="{BF723C2A-68AB-402A-BD7B-74F250598CF3}"/>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7" name="Freeform 500">
              <a:extLst>
                <a:ext uri="{FF2B5EF4-FFF2-40B4-BE49-F238E27FC236}">
                  <a16:creationId xmlns:a16="http://schemas.microsoft.com/office/drawing/2014/main" id="{8CCE3DC2-BC96-4CB2-BA52-FB839C44EB2A}"/>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8" name="Freeform 501">
              <a:extLst>
                <a:ext uri="{FF2B5EF4-FFF2-40B4-BE49-F238E27FC236}">
                  <a16:creationId xmlns:a16="http://schemas.microsoft.com/office/drawing/2014/main" id="{45F53EB3-4D70-48ED-B816-5993B8842DED}"/>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9" name="Freeform 502">
              <a:extLst>
                <a:ext uri="{FF2B5EF4-FFF2-40B4-BE49-F238E27FC236}">
                  <a16:creationId xmlns:a16="http://schemas.microsoft.com/office/drawing/2014/main" id="{40645D42-F2CB-4C6A-B678-6C2669FFC7EB}"/>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90" name="Freeform 503">
              <a:extLst>
                <a:ext uri="{FF2B5EF4-FFF2-40B4-BE49-F238E27FC236}">
                  <a16:creationId xmlns:a16="http://schemas.microsoft.com/office/drawing/2014/main" id="{64966824-90E7-4B8A-865E-6DCE7140464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91" name="Freeform 504">
              <a:extLst>
                <a:ext uri="{FF2B5EF4-FFF2-40B4-BE49-F238E27FC236}">
                  <a16:creationId xmlns:a16="http://schemas.microsoft.com/office/drawing/2014/main" id="{80ED3752-E23E-4EA7-A6B8-F8609DBFDB3D}"/>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99" name="Slide Number Placeholder 5">
            <a:extLst>
              <a:ext uri="{FF2B5EF4-FFF2-40B4-BE49-F238E27FC236}">
                <a16:creationId xmlns:a16="http://schemas.microsoft.com/office/drawing/2014/main" id="{937045AA-A63E-4A2A-A7A0-BD0A890A96F7}"/>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18</a:t>
            </a:fld>
            <a:endParaRPr lang="en-US" sz="1200" dirty="0">
              <a:solidFill>
                <a:schemeClr val="bg1"/>
              </a:solidFill>
            </a:endParaRPr>
          </a:p>
        </p:txBody>
      </p:sp>
    </p:spTree>
    <p:extLst>
      <p:ext uri="{BB962C8B-B14F-4D97-AF65-F5344CB8AC3E}">
        <p14:creationId xmlns:p14="http://schemas.microsoft.com/office/powerpoint/2010/main" val="22220855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230086" y="1347561"/>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POSITIVE</a:t>
            </a: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13716" y="1347561"/>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NEGATIVE</a:t>
            </a:r>
          </a:p>
        </p:txBody>
      </p:sp>
      <p:sp>
        <p:nvSpPr>
          <p:cNvPr id="27" name="Rectangle: Rounded Corners 26">
            <a:extLst>
              <a:ext uri="{FF2B5EF4-FFF2-40B4-BE49-F238E27FC236}">
                <a16:creationId xmlns:a16="http://schemas.microsoft.com/office/drawing/2014/main" id="{EBD06280-71F4-4832-A31C-772537FAE929}"/>
              </a:ext>
            </a:extLst>
          </p:cNvPr>
          <p:cNvSpPr/>
          <p:nvPr/>
        </p:nvSpPr>
        <p:spPr>
          <a:xfrm rot="16200000">
            <a:off x="-106838" y="4864308"/>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EXTERNAL</a:t>
            </a:r>
          </a:p>
        </p:txBody>
      </p:sp>
      <p:sp>
        <p:nvSpPr>
          <p:cNvPr id="28" name="Rectangle: Rounded Corners 27">
            <a:extLst>
              <a:ext uri="{FF2B5EF4-FFF2-40B4-BE49-F238E27FC236}">
                <a16:creationId xmlns:a16="http://schemas.microsoft.com/office/drawing/2014/main" id="{C917D965-B5BB-41DC-BB5E-C27AF802DD50}"/>
              </a:ext>
            </a:extLst>
          </p:cNvPr>
          <p:cNvSpPr/>
          <p:nvPr/>
        </p:nvSpPr>
        <p:spPr>
          <a:xfrm rot="16200000">
            <a:off x="-106838" y="2758556"/>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INTERNAL</a:t>
            </a:r>
          </a:p>
        </p:txBody>
      </p:sp>
      <p:cxnSp>
        <p:nvCxnSpPr>
          <p:cNvPr id="9" name="Straight Connector 8">
            <a:extLst>
              <a:ext uri="{FF2B5EF4-FFF2-40B4-BE49-F238E27FC236}">
                <a16:creationId xmlns:a16="http://schemas.microsoft.com/office/drawing/2014/main" id="{8CBC1BB2-55FC-4E8F-A171-32FAA820D2B7}"/>
              </a:ext>
              <a:ext uri="{C183D7F6-B498-43B3-948B-1728B52AA6E4}">
                <adec:decorative xmlns:adec="http://schemas.microsoft.com/office/drawing/2017/decorative" val="1"/>
              </a:ext>
            </a:extLst>
          </p:cNvPr>
          <p:cNvCxnSpPr>
            <a:cxnSpLocks/>
          </p:cNvCxnSpPr>
          <p:nvPr/>
        </p:nvCxnSpPr>
        <p:spPr>
          <a:xfrm>
            <a:off x="1385888" y="4143831"/>
            <a:ext cx="989534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6255658" y="2104573"/>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5ECF613A-FCF5-4CC5-AA46-DABB088D7230}"/>
              </a:ext>
            </a:extLst>
          </p:cNvPr>
          <p:cNvSpPr/>
          <p:nvPr/>
        </p:nvSpPr>
        <p:spPr>
          <a:xfrm>
            <a:off x="1632408" y="2604468"/>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0" name="Rectangle 39">
            <a:extLst>
              <a:ext uri="{FF2B5EF4-FFF2-40B4-BE49-F238E27FC236}">
                <a16:creationId xmlns:a16="http://schemas.microsoft.com/office/drawing/2014/main" id="{5842CE6B-862D-4B18-B10B-3436A7D24058}"/>
              </a:ext>
            </a:extLst>
          </p:cNvPr>
          <p:cNvSpPr/>
          <p:nvPr/>
        </p:nvSpPr>
        <p:spPr>
          <a:xfrm>
            <a:off x="6716039" y="2604468"/>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1" name="Rectangle 40">
            <a:extLst>
              <a:ext uri="{FF2B5EF4-FFF2-40B4-BE49-F238E27FC236}">
                <a16:creationId xmlns:a16="http://schemas.microsoft.com/office/drawing/2014/main" id="{D130C0AE-B52E-4C65-A461-AD2F7D2362DE}"/>
              </a:ext>
            </a:extLst>
          </p:cNvPr>
          <p:cNvSpPr/>
          <p:nvPr/>
        </p:nvSpPr>
        <p:spPr>
          <a:xfrm>
            <a:off x="1632408" y="4710220"/>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2" name="Rectangle 41">
            <a:extLst>
              <a:ext uri="{FF2B5EF4-FFF2-40B4-BE49-F238E27FC236}">
                <a16:creationId xmlns:a16="http://schemas.microsoft.com/office/drawing/2014/main" id="{6E783ACB-62DF-4DA3-9240-822BAEA78497}"/>
              </a:ext>
            </a:extLst>
          </p:cNvPr>
          <p:cNvSpPr/>
          <p:nvPr/>
        </p:nvSpPr>
        <p:spPr>
          <a:xfrm>
            <a:off x="6716039" y="4710220"/>
            <a:ext cx="4162870" cy="101566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43" name="Rectangle 42">
            <a:extLst>
              <a:ext uri="{FF2B5EF4-FFF2-40B4-BE49-F238E27FC236}">
                <a16:creationId xmlns:a16="http://schemas.microsoft.com/office/drawing/2014/main" id="{6173DD7D-A9F5-4D7E-A942-64AE3F48B264}"/>
              </a:ext>
            </a:extLst>
          </p:cNvPr>
          <p:cNvSpPr/>
          <p:nvPr/>
        </p:nvSpPr>
        <p:spPr>
          <a:xfrm>
            <a:off x="1632399" y="2198171"/>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STRENGTH</a:t>
            </a:r>
          </a:p>
        </p:txBody>
      </p:sp>
      <p:sp>
        <p:nvSpPr>
          <p:cNvPr id="44" name="Rectangle 43">
            <a:extLst>
              <a:ext uri="{FF2B5EF4-FFF2-40B4-BE49-F238E27FC236}">
                <a16:creationId xmlns:a16="http://schemas.microsoft.com/office/drawing/2014/main" id="{95967C4C-72D9-469E-BB08-F31A36FBD11D}"/>
              </a:ext>
            </a:extLst>
          </p:cNvPr>
          <p:cNvSpPr/>
          <p:nvPr/>
        </p:nvSpPr>
        <p:spPr>
          <a:xfrm>
            <a:off x="6716039" y="2198171"/>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WEAKNESS</a:t>
            </a:r>
          </a:p>
        </p:txBody>
      </p:sp>
      <p:sp>
        <p:nvSpPr>
          <p:cNvPr id="45" name="Rectangle 44">
            <a:extLst>
              <a:ext uri="{FF2B5EF4-FFF2-40B4-BE49-F238E27FC236}">
                <a16:creationId xmlns:a16="http://schemas.microsoft.com/office/drawing/2014/main" id="{A2A2A928-93BB-46FE-9683-5A5BAADF87B3}"/>
              </a:ext>
            </a:extLst>
          </p:cNvPr>
          <p:cNvSpPr/>
          <p:nvPr/>
        </p:nvSpPr>
        <p:spPr>
          <a:xfrm>
            <a:off x="1632399" y="4303915"/>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OPPORTUNITY</a:t>
            </a:r>
          </a:p>
        </p:txBody>
      </p:sp>
      <p:sp>
        <p:nvSpPr>
          <p:cNvPr id="46" name="Rectangle 45">
            <a:extLst>
              <a:ext uri="{FF2B5EF4-FFF2-40B4-BE49-F238E27FC236}">
                <a16:creationId xmlns:a16="http://schemas.microsoft.com/office/drawing/2014/main" id="{D84D1B01-F5DB-4D77-80D5-5CACEA0F7047}"/>
              </a:ext>
            </a:extLst>
          </p:cNvPr>
          <p:cNvSpPr/>
          <p:nvPr/>
        </p:nvSpPr>
        <p:spPr>
          <a:xfrm>
            <a:off x="6716039" y="4303915"/>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THREAT</a:t>
            </a:r>
          </a:p>
        </p:txBody>
      </p:sp>
      <p:sp>
        <p:nvSpPr>
          <p:cNvPr id="20" name="Slide Number Placeholder 5">
            <a:extLst>
              <a:ext uri="{FF2B5EF4-FFF2-40B4-BE49-F238E27FC236}">
                <a16:creationId xmlns:a16="http://schemas.microsoft.com/office/drawing/2014/main" id="{857083EB-110F-4528-8B16-BD0B9692903A}"/>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19</a:t>
            </a:fld>
            <a:endParaRPr lang="en-US" sz="1200" dirty="0">
              <a:solidFill>
                <a:schemeClr val="bg1"/>
              </a:solidFill>
            </a:endParaRPr>
          </a:p>
        </p:txBody>
      </p:sp>
    </p:spTree>
    <p:extLst>
      <p:ext uri="{BB962C8B-B14F-4D97-AF65-F5344CB8AC3E}">
        <p14:creationId xmlns:p14="http://schemas.microsoft.com/office/powerpoint/2010/main" val="7273641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8F5AE0D5-C196-A947-8AFE-449A48B26153}"/>
              </a:ext>
            </a:extLst>
          </p:cNvPr>
          <p:cNvPicPr>
            <a:picLocks noGrp="1" noChangeAspect="1"/>
          </p:cNvPicPr>
          <p:nvPr>
            <p:ph type="pic" sz="quarter" idx="14"/>
          </p:nvPr>
        </p:nvPicPr>
        <p:blipFill>
          <a:blip r:embed="rId2"/>
          <a:srcRect t="10897" b="10897"/>
          <a:stretch/>
        </p:blipFill>
        <p:spPr>
          <a:xfrm>
            <a:off x="0" y="1"/>
            <a:ext cx="12192000" cy="6371350"/>
          </a:xfrm>
        </p:spPr>
      </p:pic>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a:lstStyle/>
          <a:p>
            <a:fld id="{19B51A1E-902D-48AF-9020-955120F399B6}" type="slidenum">
              <a:rPr lang="en-US" smtClean="0"/>
              <a:pPr/>
              <a:t>2</a:t>
            </a:fld>
            <a:endParaRPr lang="en-US" dirty="0"/>
          </a:p>
        </p:txBody>
      </p:sp>
      <p:sp>
        <p:nvSpPr>
          <p:cNvPr id="11" name="Title 10" hidden="1">
            <a:extLst>
              <a:ext uri="{FF2B5EF4-FFF2-40B4-BE49-F238E27FC236}">
                <a16:creationId xmlns:a16="http://schemas.microsoft.com/office/drawing/2014/main" id="{C5462610-1D7E-437B-B516-F30D9A789B9B}"/>
              </a:ext>
            </a:extLst>
          </p:cNvPr>
          <p:cNvSpPr>
            <a:spLocks noGrp="1"/>
          </p:cNvSpPr>
          <p:nvPr>
            <p:ph type="title"/>
          </p:nvPr>
        </p:nvSpPr>
        <p:spPr/>
        <p:txBody>
          <a:bodyPr/>
          <a:lstStyle/>
          <a:p>
            <a:r>
              <a:rPr lang="en-US" dirty="0"/>
              <a:t>Large image</a:t>
            </a:r>
          </a:p>
        </p:txBody>
      </p:sp>
      <p:sp>
        <p:nvSpPr>
          <p:cNvPr id="10" name="Arrow: Chevron 9">
            <a:extLst>
              <a:ext uri="{FF2B5EF4-FFF2-40B4-BE49-F238E27FC236}">
                <a16:creationId xmlns:a16="http://schemas.microsoft.com/office/drawing/2014/main" id="{E865DFB2-5455-46FD-BF1F-AA978030C363}"/>
              </a:ext>
            </a:extLst>
          </p:cNvPr>
          <p:cNvSpPr/>
          <p:nvPr/>
        </p:nvSpPr>
        <p:spPr>
          <a:xfrm>
            <a:off x="3251741" y="-4491"/>
            <a:ext cx="9240253" cy="6535919"/>
          </a:xfrm>
          <a:prstGeom prst="chevr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3" name="Rectangle 12">
            <a:extLst>
              <a:ext uri="{FF2B5EF4-FFF2-40B4-BE49-F238E27FC236}">
                <a16:creationId xmlns:a16="http://schemas.microsoft.com/office/drawing/2014/main" id="{6FBEB070-A4AE-4874-9AD9-2699CC61F86C}"/>
              </a:ext>
              <a:ext uri="{C183D7F6-B498-43B3-948B-1728B52AA6E4}">
                <adec:decorative xmlns:adec="http://schemas.microsoft.com/office/drawing/2017/decorative" val="1"/>
              </a:ext>
            </a:extLst>
          </p:cNvPr>
          <p:cNvSpPr/>
          <p:nvPr/>
        </p:nvSpPr>
        <p:spPr>
          <a:xfrm>
            <a:off x="4634608" y="740474"/>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14" name="Google Shape;160;p19">
            <a:extLst>
              <a:ext uri="{FF2B5EF4-FFF2-40B4-BE49-F238E27FC236}">
                <a16:creationId xmlns:a16="http://schemas.microsoft.com/office/drawing/2014/main" id="{BEDDB538-2BDB-4146-BE83-965CDED74148}"/>
              </a:ext>
            </a:extLst>
          </p:cNvPr>
          <p:cNvSpPr txBox="1">
            <a:spLocks/>
          </p:cNvSpPr>
          <p:nvPr/>
        </p:nvSpPr>
        <p:spPr>
          <a:xfrm>
            <a:off x="4628144" y="223935"/>
            <a:ext cx="456813" cy="606932"/>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pPr algn="r">
              <a:spcBef>
                <a:spcPts val="0"/>
              </a:spcBef>
            </a:pPr>
            <a:r>
              <a:rPr lang="es" sz="4000" dirty="0"/>
              <a:t>1</a:t>
            </a:r>
          </a:p>
        </p:txBody>
      </p:sp>
      <p:sp>
        <p:nvSpPr>
          <p:cNvPr id="15" name="Google Shape;157;p19">
            <a:extLst>
              <a:ext uri="{FF2B5EF4-FFF2-40B4-BE49-F238E27FC236}">
                <a16:creationId xmlns:a16="http://schemas.microsoft.com/office/drawing/2014/main" id="{AC03434D-D207-4B3F-BE0B-5A22B1A77236}"/>
              </a:ext>
            </a:extLst>
          </p:cNvPr>
          <p:cNvSpPr txBox="1">
            <a:spLocks/>
          </p:cNvSpPr>
          <p:nvPr/>
        </p:nvSpPr>
        <p:spPr>
          <a:xfrm flipH="1">
            <a:off x="5226813" y="233778"/>
            <a:ext cx="4455699" cy="485537"/>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TEAM  Building</a:t>
            </a:r>
          </a:p>
        </p:txBody>
      </p:sp>
      <p:sp>
        <p:nvSpPr>
          <p:cNvPr id="16" name="Google Shape;160;p19">
            <a:extLst>
              <a:ext uri="{FF2B5EF4-FFF2-40B4-BE49-F238E27FC236}">
                <a16:creationId xmlns:a16="http://schemas.microsoft.com/office/drawing/2014/main" id="{1F918B4B-95F3-4F31-BA77-58B810603AE3}"/>
              </a:ext>
            </a:extLst>
          </p:cNvPr>
          <p:cNvSpPr txBox="1">
            <a:spLocks/>
          </p:cNvSpPr>
          <p:nvPr/>
        </p:nvSpPr>
        <p:spPr>
          <a:xfrm>
            <a:off x="5313906" y="966518"/>
            <a:ext cx="450350" cy="58203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2</a:t>
            </a:r>
            <a:endParaRPr lang="es" b="1" dirty="0">
              <a:solidFill>
                <a:schemeClr val="tx1">
                  <a:lumMod val="75000"/>
                  <a:lumOff val="25000"/>
                </a:schemeClr>
              </a:solidFill>
            </a:endParaRPr>
          </a:p>
        </p:txBody>
      </p:sp>
      <p:sp>
        <p:nvSpPr>
          <p:cNvPr id="17" name="Google Shape;160;p19">
            <a:extLst>
              <a:ext uri="{FF2B5EF4-FFF2-40B4-BE49-F238E27FC236}">
                <a16:creationId xmlns:a16="http://schemas.microsoft.com/office/drawing/2014/main" id="{3F65B0F2-A340-4389-ADE9-493D1471A937}"/>
              </a:ext>
            </a:extLst>
          </p:cNvPr>
          <p:cNvSpPr txBox="1">
            <a:spLocks/>
          </p:cNvSpPr>
          <p:nvPr/>
        </p:nvSpPr>
        <p:spPr>
          <a:xfrm>
            <a:off x="6008181" y="1624295"/>
            <a:ext cx="431839" cy="601146"/>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3</a:t>
            </a:r>
            <a:endParaRPr lang="es" b="1" dirty="0">
              <a:solidFill>
                <a:schemeClr val="tx1">
                  <a:lumMod val="75000"/>
                  <a:lumOff val="25000"/>
                </a:schemeClr>
              </a:solidFill>
            </a:endParaRPr>
          </a:p>
        </p:txBody>
      </p:sp>
      <p:sp>
        <p:nvSpPr>
          <p:cNvPr id="18" name="Google Shape;160;p19">
            <a:extLst>
              <a:ext uri="{FF2B5EF4-FFF2-40B4-BE49-F238E27FC236}">
                <a16:creationId xmlns:a16="http://schemas.microsoft.com/office/drawing/2014/main" id="{56350983-9591-4690-8787-F6F9CD764D8B}"/>
              </a:ext>
            </a:extLst>
          </p:cNvPr>
          <p:cNvSpPr txBox="1">
            <a:spLocks/>
          </p:cNvSpPr>
          <p:nvPr/>
        </p:nvSpPr>
        <p:spPr>
          <a:xfrm>
            <a:off x="6742270" y="2434543"/>
            <a:ext cx="456490" cy="549658"/>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4</a:t>
            </a:r>
            <a:endParaRPr lang="es" b="1" dirty="0">
              <a:solidFill>
                <a:schemeClr val="tx1">
                  <a:lumMod val="75000"/>
                  <a:lumOff val="25000"/>
                </a:schemeClr>
              </a:solidFill>
            </a:endParaRPr>
          </a:p>
        </p:txBody>
      </p:sp>
      <p:sp>
        <p:nvSpPr>
          <p:cNvPr id="19" name="Google Shape;157;p19">
            <a:extLst>
              <a:ext uri="{FF2B5EF4-FFF2-40B4-BE49-F238E27FC236}">
                <a16:creationId xmlns:a16="http://schemas.microsoft.com/office/drawing/2014/main" id="{9BCB12AB-00B9-44FC-805B-4C89C114D2D2}"/>
              </a:ext>
            </a:extLst>
          </p:cNvPr>
          <p:cNvSpPr txBox="1">
            <a:spLocks/>
          </p:cNvSpPr>
          <p:nvPr/>
        </p:nvSpPr>
        <p:spPr>
          <a:xfrm flipH="1">
            <a:off x="6591936" y="1619031"/>
            <a:ext cx="4179503" cy="448962"/>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CA" sz="2000" dirty="0">
                <a:cs typeface="Arial" panose="020B0604020202020204" pitchFamily="34" charset="0"/>
              </a:rPr>
              <a:t>People &amp; Hiring</a:t>
            </a:r>
          </a:p>
        </p:txBody>
      </p:sp>
      <p:sp>
        <p:nvSpPr>
          <p:cNvPr id="20" name="Google Shape;157;p19">
            <a:extLst>
              <a:ext uri="{FF2B5EF4-FFF2-40B4-BE49-F238E27FC236}">
                <a16:creationId xmlns:a16="http://schemas.microsoft.com/office/drawing/2014/main" id="{5DDC7385-32D6-49D0-947C-7DF7EF4FC34D}"/>
              </a:ext>
            </a:extLst>
          </p:cNvPr>
          <p:cNvSpPr txBox="1">
            <a:spLocks/>
          </p:cNvSpPr>
          <p:nvPr/>
        </p:nvSpPr>
        <p:spPr>
          <a:xfrm flipH="1">
            <a:off x="7386753" y="2425343"/>
            <a:ext cx="2841230" cy="372878"/>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2000" dirty="0">
                <a:cs typeface="Arial" panose="020B0604020202020204" pitchFamily="34" charset="0"/>
              </a:rPr>
              <a:t>success criteria</a:t>
            </a:r>
            <a:endParaRPr lang="en-CA" sz="2000" dirty="0">
              <a:cs typeface="Arial" panose="020B0604020202020204" pitchFamily="34" charset="0"/>
            </a:endParaRPr>
          </a:p>
        </p:txBody>
      </p:sp>
      <p:sp>
        <p:nvSpPr>
          <p:cNvPr id="21" name="Google Shape;160;p19">
            <a:extLst>
              <a:ext uri="{FF2B5EF4-FFF2-40B4-BE49-F238E27FC236}">
                <a16:creationId xmlns:a16="http://schemas.microsoft.com/office/drawing/2014/main" id="{1E035458-2668-48FE-9098-F15312773852}"/>
              </a:ext>
            </a:extLst>
          </p:cNvPr>
          <p:cNvSpPr txBox="1">
            <a:spLocks/>
          </p:cNvSpPr>
          <p:nvPr/>
        </p:nvSpPr>
        <p:spPr>
          <a:xfrm>
            <a:off x="7268954" y="3268231"/>
            <a:ext cx="439966" cy="572188"/>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5</a:t>
            </a:r>
            <a:endParaRPr lang="es" b="1" dirty="0">
              <a:solidFill>
                <a:schemeClr val="tx1">
                  <a:lumMod val="75000"/>
                  <a:lumOff val="25000"/>
                </a:schemeClr>
              </a:solidFill>
            </a:endParaRPr>
          </a:p>
        </p:txBody>
      </p:sp>
      <p:sp>
        <p:nvSpPr>
          <p:cNvPr id="22" name="Google Shape;157;p19">
            <a:extLst>
              <a:ext uri="{FF2B5EF4-FFF2-40B4-BE49-F238E27FC236}">
                <a16:creationId xmlns:a16="http://schemas.microsoft.com/office/drawing/2014/main" id="{6FC2E0EE-4026-4712-9EE9-8AC7F948FD33}"/>
              </a:ext>
            </a:extLst>
          </p:cNvPr>
          <p:cNvSpPr txBox="1">
            <a:spLocks/>
          </p:cNvSpPr>
          <p:nvPr/>
        </p:nvSpPr>
        <p:spPr>
          <a:xfrm flipH="1">
            <a:off x="7871867" y="3231655"/>
            <a:ext cx="3768244" cy="491259"/>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CLUSTERING &amp; SCALABILITY</a:t>
            </a:r>
          </a:p>
        </p:txBody>
      </p:sp>
      <p:sp>
        <p:nvSpPr>
          <p:cNvPr id="23" name="Rectangle 22">
            <a:extLst>
              <a:ext uri="{FF2B5EF4-FFF2-40B4-BE49-F238E27FC236}">
                <a16:creationId xmlns:a16="http://schemas.microsoft.com/office/drawing/2014/main" id="{91DE3746-9D5E-47F1-9BE9-6C064E51E1A9}"/>
              </a:ext>
              <a:ext uri="{C183D7F6-B498-43B3-948B-1728B52AA6E4}">
                <adec:decorative xmlns:adec="http://schemas.microsoft.com/office/drawing/2017/decorative" val="1"/>
              </a:ext>
            </a:extLst>
          </p:cNvPr>
          <p:cNvSpPr/>
          <p:nvPr/>
        </p:nvSpPr>
        <p:spPr>
          <a:xfrm>
            <a:off x="5318855" y="1415390"/>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4" name="Google Shape;157;p19">
            <a:extLst>
              <a:ext uri="{FF2B5EF4-FFF2-40B4-BE49-F238E27FC236}">
                <a16:creationId xmlns:a16="http://schemas.microsoft.com/office/drawing/2014/main" id="{E8292A04-CFCB-47FC-B9F1-152A06E737B0}"/>
              </a:ext>
            </a:extLst>
          </p:cNvPr>
          <p:cNvSpPr txBox="1">
            <a:spLocks/>
          </p:cNvSpPr>
          <p:nvPr/>
        </p:nvSpPr>
        <p:spPr>
          <a:xfrm flipH="1">
            <a:off x="5904598" y="927255"/>
            <a:ext cx="3609474" cy="448962"/>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ARCHITECTURAL OVERVIEW</a:t>
            </a:r>
          </a:p>
        </p:txBody>
      </p:sp>
      <p:sp>
        <p:nvSpPr>
          <p:cNvPr id="25" name="Rectangle 24">
            <a:extLst>
              <a:ext uri="{FF2B5EF4-FFF2-40B4-BE49-F238E27FC236}">
                <a16:creationId xmlns:a16="http://schemas.microsoft.com/office/drawing/2014/main" id="{530AC22B-FCAE-4E47-9524-500A489B5D32}"/>
              </a:ext>
              <a:ext uri="{C183D7F6-B498-43B3-948B-1728B52AA6E4}">
                <adec:decorative xmlns:adec="http://schemas.microsoft.com/office/drawing/2017/decorative" val="1"/>
              </a:ext>
            </a:extLst>
          </p:cNvPr>
          <p:cNvSpPr/>
          <p:nvPr/>
        </p:nvSpPr>
        <p:spPr>
          <a:xfrm>
            <a:off x="6012426" y="2093224"/>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6" name="Rectangle 25">
            <a:extLst>
              <a:ext uri="{FF2B5EF4-FFF2-40B4-BE49-F238E27FC236}">
                <a16:creationId xmlns:a16="http://schemas.microsoft.com/office/drawing/2014/main" id="{1322C6EA-2C0D-4B91-8C81-F408A8CAC34A}"/>
              </a:ext>
              <a:ext uri="{C183D7F6-B498-43B3-948B-1728B52AA6E4}">
                <adec:decorative xmlns:adec="http://schemas.microsoft.com/office/drawing/2017/decorative" val="1"/>
              </a:ext>
            </a:extLst>
          </p:cNvPr>
          <p:cNvSpPr/>
          <p:nvPr/>
        </p:nvSpPr>
        <p:spPr>
          <a:xfrm>
            <a:off x="6786210" y="2834398"/>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7" name="Rectangle 26">
            <a:extLst>
              <a:ext uri="{FF2B5EF4-FFF2-40B4-BE49-F238E27FC236}">
                <a16:creationId xmlns:a16="http://schemas.microsoft.com/office/drawing/2014/main" id="{565C945B-B75E-462F-9C78-A46A83EFE251}"/>
              </a:ext>
              <a:ext uri="{C183D7F6-B498-43B3-948B-1728B52AA6E4}">
                <adec:decorative xmlns:adec="http://schemas.microsoft.com/office/drawing/2017/decorative" val="1"/>
              </a:ext>
            </a:extLst>
          </p:cNvPr>
          <p:cNvSpPr/>
          <p:nvPr/>
        </p:nvSpPr>
        <p:spPr>
          <a:xfrm>
            <a:off x="7277343" y="3687532"/>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Tree>
    <p:extLst>
      <p:ext uri="{BB962C8B-B14F-4D97-AF65-F5344CB8AC3E}">
        <p14:creationId xmlns:p14="http://schemas.microsoft.com/office/powerpoint/2010/main" val="15216897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Circle: Hollow 2">
            <a:extLst>
              <a:ext uri="{FF2B5EF4-FFF2-40B4-BE49-F238E27FC236}">
                <a16:creationId xmlns:a16="http://schemas.microsoft.com/office/drawing/2014/main" id="{8DC8DEBA-4D8D-4704-A04E-32A1E0BF41F4}"/>
              </a:ext>
              <a:ext uri="{C183D7F6-B498-43B3-948B-1728B52AA6E4}">
                <adec:decorative xmlns:adec="http://schemas.microsoft.com/office/drawing/2017/decorative" val="1"/>
              </a:ext>
            </a:extLst>
          </p:cNvPr>
          <p:cNvSpPr/>
          <p:nvPr/>
        </p:nvSpPr>
        <p:spPr>
          <a:xfrm>
            <a:off x="3536828"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2" name="Circle: Hollow 21">
            <a:extLst>
              <a:ext uri="{FF2B5EF4-FFF2-40B4-BE49-F238E27FC236}">
                <a16:creationId xmlns:a16="http://schemas.microsoft.com/office/drawing/2014/main" id="{769CE3F0-8651-4FF1-8CAF-1E986C3831C4}"/>
              </a:ext>
              <a:ext uri="{C183D7F6-B498-43B3-948B-1728B52AA6E4}">
                <adec:decorative xmlns:adec="http://schemas.microsoft.com/office/drawing/2017/decorative" val="1"/>
              </a:ext>
            </a:extLst>
          </p:cNvPr>
          <p:cNvSpPr/>
          <p:nvPr/>
        </p:nvSpPr>
        <p:spPr>
          <a:xfrm>
            <a:off x="4946623" y="2296212"/>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3" name="Circle: Hollow 22">
            <a:extLst>
              <a:ext uri="{FF2B5EF4-FFF2-40B4-BE49-F238E27FC236}">
                <a16:creationId xmlns:a16="http://schemas.microsoft.com/office/drawing/2014/main" id="{59423939-1DC9-4306-AA5D-6C0111336356}"/>
              </a:ext>
              <a:ext uri="{C183D7F6-B498-43B3-948B-1728B52AA6E4}">
                <adec:decorative xmlns:adec="http://schemas.microsoft.com/office/drawing/2017/decorative" val="1"/>
              </a:ext>
            </a:extLst>
          </p:cNvPr>
          <p:cNvSpPr/>
          <p:nvPr/>
        </p:nvSpPr>
        <p:spPr>
          <a:xfrm>
            <a:off x="6356419"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Circle: Hollow 23">
            <a:extLst>
              <a:ext uri="{FF2B5EF4-FFF2-40B4-BE49-F238E27FC236}">
                <a16:creationId xmlns:a16="http://schemas.microsoft.com/office/drawing/2014/main" id="{A838DD0B-E018-44D0-A4C0-13DF2FD0288D}"/>
              </a:ext>
              <a:ext uri="{C183D7F6-B498-43B3-948B-1728B52AA6E4}">
                <adec:decorative xmlns:adec="http://schemas.microsoft.com/office/drawing/2017/decorative" val="1"/>
              </a:ext>
            </a:extLst>
          </p:cNvPr>
          <p:cNvSpPr/>
          <p:nvPr/>
        </p:nvSpPr>
        <p:spPr>
          <a:xfrm>
            <a:off x="4241725"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Circle: Hollow 24">
            <a:extLst>
              <a:ext uri="{FF2B5EF4-FFF2-40B4-BE49-F238E27FC236}">
                <a16:creationId xmlns:a16="http://schemas.microsoft.com/office/drawing/2014/main" id="{B5265A05-9A0F-4DEC-9382-F51EEE742251}"/>
              </a:ext>
              <a:ext uri="{C183D7F6-B498-43B3-948B-1728B52AA6E4}">
                <adec:decorative xmlns:adec="http://schemas.microsoft.com/office/drawing/2017/decorative" val="1"/>
              </a:ext>
            </a:extLst>
          </p:cNvPr>
          <p:cNvSpPr/>
          <p:nvPr/>
        </p:nvSpPr>
        <p:spPr>
          <a:xfrm>
            <a:off x="5651521" y="3501330"/>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29" name="Circle: Hollow 28">
            <a:extLst>
              <a:ext uri="{FF2B5EF4-FFF2-40B4-BE49-F238E27FC236}">
                <a16:creationId xmlns:a16="http://schemas.microsoft.com/office/drawing/2014/main" id="{8770E695-5D11-488D-931B-4C4259EC25FF}"/>
              </a:ext>
              <a:ext uri="{C183D7F6-B498-43B3-948B-1728B52AA6E4}">
                <adec:decorative xmlns:adec="http://schemas.microsoft.com/office/drawing/2017/decorative" val="1"/>
              </a:ext>
            </a:extLst>
          </p:cNvPr>
          <p:cNvSpPr/>
          <p:nvPr/>
        </p:nvSpPr>
        <p:spPr>
          <a:xfrm>
            <a:off x="7061316"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Rectangle 31">
            <a:extLst>
              <a:ext uri="{FF2B5EF4-FFF2-40B4-BE49-F238E27FC236}">
                <a16:creationId xmlns:a16="http://schemas.microsoft.com/office/drawing/2014/main" id="{16FB0785-0013-474B-B959-F2CC8F4C0C1E}"/>
              </a:ext>
            </a:extLst>
          </p:cNvPr>
          <p:cNvSpPr/>
          <p:nvPr/>
        </p:nvSpPr>
        <p:spPr>
          <a:xfrm>
            <a:off x="1292015" y="1357350"/>
            <a:ext cx="2428875" cy="710707"/>
          </a:xfrm>
          <a:prstGeom prst="rect">
            <a:avLst/>
          </a:prstGeom>
        </p:spPr>
        <p:txBody>
          <a:bodyPr wrap="square" lIns="0" tIns="0" rIns="0" bIns="0" anchor="t">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3" name="Rectangle 32">
            <a:extLst>
              <a:ext uri="{FF2B5EF4-FFF2-40B4-BE49-F238E27FC236}">
                <a16:creationId xmlns:a16="http://schemas.microsoft.com/office/drawing/2014/main" id="{913AB221-FD8D-4664-9B4C-AE1B1660ECAA}"/>
              </a:ext>
            </a:extLst>
          </p:cNvPr>
          <p:cNvSpPr/>
          <p:nvPr/>
        </p:nvSpPr>
        <p:spPr>
          <a:xfrm>
            <a:off x="4529115" y="1357350"/>
            <a:ext cx="2428875" cy="710707"/>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4" name="Rectangle 33">
            <a:extLst>
              <a:ext uri="{FF2B5EF4-FFF2-40B4-BE49-F238E27FC236}">
                <a16:creationId xmlns:a16="http://schemas.microsoft.com/office/drawing/2014/main" id="{53F5EDC0-C02E-4790-A681-CA7AB9133338}"/>
              </a:ext>
            </a:extLst>
          </p:cNvPr>
          <p:cNvSpPr/>
          <p:nvPr/>
        </p:nvSpPr>
        <p:spPr>
          <a:xfrm>
            <a:off x="7766215" y="1357350"/>
            <a:ext cx="2428875" cy="710707"/>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5" name="Rectangle 34">
            <a:extLst>
              <a:ext uri="{FF2B5EF4-FFF2-40B4-BE49-F238E27FC236}">
                <a16:creationId xmlns:a16="http://schemas.microsoft.com/office/drawing/2014/main" id="{857F5370-BF8E-406B-BEAE-B1224615626A}"/>
              </a:ext>
            </a:extLst>
          </p:cNvPr>
          <p:cNvSpPr/>
          <p:nvPr/>
        </p:nvSpPr>
        <p:spPr>
          <a:xfrm>
            <a:off x="1996865" y="5332295"/>
            <a:ext cx="2428875" cy="710707"/>
          </a:xfrm>
          <a:prstGeom prst="rect">
            <a:avLst/>
          </a:prstGeom>
        </p:spPr>
        <p:txBody>
          <a:bodyPr wrap="square" lIns="0" tIns="0" rIns="0" bIns="0" anchor="t">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6" name="Rectangle 35">
            <a:extLst>
              <a:ext uri="{FF2B5EF4-FFF2-40B4-BE49-F238E27FC236}">
                <a16:creationId xmlns:a16="http://schemas.microsoft.com/office/drawing/2014/main" id="{98F5A313-1C6C-4AEE-8556-576074B1BF06}"/>
              </a:ext>
            </a:extLst>
          </p:cNvPr>
          <p:cNvSpPr/>
          <p:nvPr/>
        </p:nvSpPr>
        <p:spPr>
          <a:xfrm>
            <a:off x="5233965" y="5332295"/>
            <a:ext cx="2428875" cy="710707"/>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sp>
        <p:nvSpPr>
          <p:cNvPr id="37" name="Rectangle 36">
            <a:extLst>
              <a:ext uri="{FF2B5EF4-FFF2-40B4-BE49-F238E27FC236}">
                <a16:creationId xmlns:a16="http://schemas.microsoft.com/office/drawing/2014/main" id="{0C310CC8-6624-4352-A642-89EF6FA7DCE6}"/>
              </a:ext>
            </a:extLst>
          </p:cNvPr>
          <p:cNvSpPr/>
          <p:nvPr/>
        </p:nvSpPr>
        <p:spPr>
          <a:xfrm>
            <a:off x="8471065" y="5332295"/>
            <a:ext cx="2428875" cy="710707"/>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 consectetur adipiscing elit, sed do eiusmod tempor incididunt.</a:t>
            </a:r>
          </a:p>
        </p:txBody>
      </p:sp>
      <p:grpSp>
        <p:nvGrpSpPr>
          <p:cNvPr id="41" name="Group 40" descr="Icon of human being and speech bubble. ">
            <a:extLst>
              <a:ext uri="{FF2B5EF4-FFF2-40B4-BE49-F238E27FC236}">
                <a16:creationId xmlns:a16="http://schemas.microsoft.com/office/drawing/2014/main" id="{F9B9D0B7-66BB-408F-A1CC-EA2209284AAD}"/>
              </a:ext>
            </a:extLst>
          </p:cNvPr>
          <p:cNvGrpSpPr/>
          <p:nvPr/>
        </p:nvGrpSpPr>
        <p:grpSpPr>
          <a:xfrm>
            <a:off x="4144646" y="2903628"/>
            <a:ext cx="378221" cy="380335"/>
            <a:chOff x="3171788" y="779462"/>
            <a:chExt cx="284163" cy="285751"/>
          </a:xfrm>
          <a:solidFill>
            <a:schemeClr val="accent3">
              <a:lumMod val="75000"/>
            </a:schemeClr>
          </a:solidFill>
        </p:grpSpPr>
        <p:sp>
          <p:nvSpPr>
            <p:cNvPr id="42" name="Freeform 2993">
              <a:extLst>
                <a:ext uri="{FF2B5EF4-FFF2-40B4-BE49-F238E27FC236}">
                  <a16:creationId xmlns:a16="http://schemas.microsoft.com/office/drawing/2014/main" id="{214A5167-4E01-4042-851A-88AFE72AE2DD}"/>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2994">
              <a:extLst>
                <a:ext uri="{FF2B5EF4-FFF2-40B4-BE49-F238E27FC236}">
                  <a16:creationId xmlns:a16="http://schemas.microsoft.com/office/drawing/2014/main" id="{EF3D2201-62FC-4C65-ADA0-327F681139C4}"/>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3" name="Group 52" descr="Icon of books. ">
            <a:extLst>
              <a:ext uri="{FF2B5EF4-FFF2-40B4-BE49-F238E27FC236}">
                <a16:creationId xmlns:a16="http://schemas.microsoft.com/office/drawing/2014/main" id="{8567F01D-3435-4405-B8A9-9C2446E042DD}"/>
              </a:ext>
            </a:extLst>
          </p:cNvPr>
          <p:cNvGrpSpPr/>
          <p:nvPr/>
        </p:nvGrpSpPr>
        <p:grpSpPr>
          <a:xfrm>
            <a:off x="5571346" y="2901918"/>
            <a:ext cx="344413" cy="382447"/>
            <a:chOff x="2608263" y="1920875"/>
            <a:chExt cx="258763" cy="287338"/>
          </a:xfrm>
          <a:solidFill>
            <a:schemeClr val="accent4">
              <a:lumMod val="75000"/>
            </a:schemeClr>
          </a:solidFill>
        </p:grpSpPr>
        <p:sp>
          <p:nvSpPr>
            <p:cNvPr id="54" name="Rectangle 705">
              <a:extLst>
                <a:ext uri="{FF2B5EF4-FFF2-40B4-BE49-F238E27FC236}">
                  <a16:creationId xmlns:a16="http://schemas.microsoft.com/office/drawing/2014/main" id="{D0A6A593-47E4-4B49-AA6D-52F8874CB4E1}"/>
                </a:ext>
              </a:extLst>
            </p:cNvPr>
            <p:cNvSpPr>
              <a:spLocks noChangeArrowheads="1"/>
            </p:cNvSpPr>
            <p:nvPr/>
          </p:nvSpPr>
          <p:spPr bwMode="auto">
            <a:xfrm>
              <a:off x="2808288" y="2122488"/>
              <a:ext cx="587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706">
              <a:extLst>
                <a:ext uri="{FF2B5EF4-FFF2-40B4-BE49-F238E27FC236}">
                  <a16:creationId xmlns:a16="http://schemas.microsoft.com/office/drawing/2014/main" id="{B6E4140A-62C5-4AC5-9815-F2E1EC98F9F6}"/>
                </a:ext>
              </a:extLst>
            </p:cNvPr>
            <p:cNvSpPr>
              <a:spLocks/>
            </p:cNvSpPr>
            <p:nvPr/>
          </p:nvSpPr>
          <p:spPr bwMode="auto">
            <a:xfrm>
              <a:off x="2808288" y="1920875"/>
              <a:ext cx="58738" cy="192088"/>
            </a:xfrm>
            <a:custGeom>
              <a:avLst/>
              <a:gdLst>
                <a:gd name="T0" fmla="*/ 163 w 181"/>
                <a:gd name="T1" fmla="*/ 0 h 602"/>
                <a:gd name="T2" fmla="*/ 158 w 181"/>
                <a:gd name="T3" fmla="*/ 3 h 602"/>
                <a:gd name="T4" fmla="*/ 154 w 181"/>
                <a:gd name="T5" fmla="*/ 7 h 602"/>
                <a:gd name="T6" fmla="*/ 151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3 w 181"/>
                <a:gd name="T23" fmla="*/ 270 h 602"/>
                <a:gd name="T24" fmla="*/ 91 w 181"/>
                <a:gd name="T25" fmla="*/ 271 h 602"/>
                <a:gd name="T26" fmla="*/ 78 w 181"/>
                <a:gd name="T27" fmla="*/ 270 h 602"/>
                <a:gd name="T28" fmla="*/ 68 w 181"/>
                <a:gd name="T29" fmla="*/ 266 h 602"/>
                <a:gd name="T30" fmla="*/ 57 w 181"/>
                <a:gd name="T31" fmla="*/ 261 h 602"/>
                <a:gd name="T32" fmla="*/ 48 w 181"/>
                <a:gd name="T33" fmla="*/ 254 h 602"/>
                <a:gd name="T34" fmla="*/ 41 w 181"/>
                <a:gd name="T35" fmla="*/ 245 h 602"/>
                <a:gd name="T36" fmla="*/ 36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8 w 181"/>
                <a:gd name="T49" fmla="*/ 0 h 602"/>
                <a:gd name="T50" fmla="*/ 13 w 181"/>
                <a:gd name="T51" fmla="*/ 0 h 602"/>
                <a:gd name="T52" fmla="*/ 8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60" y="2"/>
                  </a:lnTo>
                  <a:lnTo>
                    <a:pt x="158" y="3"/>
                  </a:lnTo>
                  <a:lnTo>
                    <a:pt x="156" y="5"/>
                  </a:lnTo>
                  <a:lnTo>
                    <a:pt x="154" y="7"/>
                  </a:lnTo>
                  <a:lnTo>
                    <a:pt x="152" y="9"/>
                  </a:lnTo>
                  <a:lnTo>
                    <a:pt x="151" y="12"/>
                  </a:lnTo>
                  <a:lnTo>
                    <a:pt x="151" y="15"/>
                  </a:lnTo>
                  <a:lnTo>
                    <a:pt x="151" y="211"/>
                  </a:lnTo>
                  <a:lnTo>
                    <a:pt x="150" y="217"/>
                  </a:lnTo>
                  <a:lnTo>
                    <a:pt x="150" y="222"/>
                  </a:lnTo>
                  <a:lnTo>
                    <a:pt x="148" y="229"/>
                  </a:lnTo>
                  <a:lnTo>
                    <a:pt x="146" y="234"/>
                  </a:lnTo>
                  <a:lnTo>
                    <a:pt x="144" y="240"/>
                  </a:lnTo>
                  <a:lnTo>
                    <a:pt x="141" y="245"/>
                  </a:lnTo>
                  <a:lnTo>
                    <a:pt x="137" y="249"/>
                  </a:lnTo>
                  <a:lnTo>
                    <a:pt x="133" y="254"/>
                  </a:lnTo>
                  <a:lnTo>
                    <a:pt x="129" y="258"/>
                  </a:lnTo>
                  <a:lnTo>
                    <a:pt x="125" y="261"/>
                  </a:lnTo>
                  <a:lnTo>
                    <a:pt x="119" y="264"/>
                  </a:lnTo>
                  <a:lnTo>
                    <a:pt x="114" y="266"/>
                  </a:lnTo>
                  <a:lnTo>
                    <a:pt x="108" y="269"/>
                  </a:lnTo>
                  <a:lnTo>
                    <a:pt x="103" y="270"/>
                  </a:lnTo>
                  <a:lnTo>
                    <a:pt x="97" y="271"/>
                  </a:lnTo>
                  <a:lnTo>
                    <a:pt x="91" y="271"/>
                  </a:lnTo>
                  <a:lnTo>
                    <a:pt x="85" y="271"/>
                  </a:lnTo>
                  <a:lnTo>
                    <a:pt x="78" y="270"/>
                  </a:lnTo>
                  <a:lnTo>
                    <a:pt x="73" y="269"/>
                  </a:lnTo>
                  <a:lnTo>
                    <a:pt x="68" y="266"/>
                  </a:lnTo>
                  <a:lnTo>
                    <a:pt x="62" y="264"/>
                  </a:lnTo>
                  <a:lnTo>
                    <a:pt x="57" y="261"/>
                  </a:lnTo>
                  <a:lnTo>
                    <a:pt x="53" y="258"/>
                  </a:lnTo>
                  <a:lnTo>
                    <a:pt x="48" y="254"/>
                  </a:lnTo>
                  <a:lnTo>
                    <a:pt x="44" y="249"/>
                  </a:lnTo>
                  <a:lnTo>
                    <a:pt x="41" y="245"/>
                  </a:lnTo>
                  <a:lnTo>
                    <a:pt x="38" y="240"/>
                  </a:lnTo>
                  <a:lnTo>
                    <a:pt x="36" y="234"/>
                  </a:lnTo>
                  <a:lnTo>
                    <a:pt x="33" y="229"/>
                  </a:lnTo>
                  <a:lnTo>
                    <a:pt x="32" y="224"/>
                  </a:lnTo>
                  <a:lnTo>
                    <a:pt x="31" y="217"/>
                  </a:lnTo>
                  <a:lnTo>
                    <a:pt x="30" y="211"/>
                  </a:lnTo>
                  <a:lnTo>
                    <a:pt x="30" y="15"/>
                  </a:lnTo>
                  <a:lnTo>
                    <a:pt x="30" y="12"/>
                  </a:lnTo>
                  <a:lnTo>
                    <a:pt x="29" y="9"/>
                  </a:lnTo>
                  <a:lnTo>
                    <a:pt x="28" y="7"/>
                  </a:lnTo>
                  <a:lnTo>
                    <a:pt x="26" y="5"/>
                  </a:lnTo>
                  <a:lnTo>
                    <a:pt x="24" y="3"/>
                  </a:lnTo>
                  <a:lnTo>
                    <a:pt x="22" y="2"/>
                  </a:lnTo>
                  <a:lnTo>
                    <a:pt x="18" y="0"/>
                  </a:lnTo>
                  <a:lnTo>
                    <a:pt x="15" y="0"/>
                  </a:lnTo>
                  <a:lnTo>
                    <a:pt x="13" y="0"/>
                  </a:lnTo>
                  <a:lnTo>
                    <a:pt x="10" y="2"/>
                  </a:lnTo>
                  <a:lnTo>
                    <a:pt x="8" y="3"/>
                  </a:lnTo>
                  <a:lnTo>
                    <a:pt x="6" y="5"/>
                  </a:lnTo>
                  <a:lnTo>
                    <a:pt x="3" y="7"/>
                  </a:lnTo>
                  <a:lnTo>
                    <a:pt x="1"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5" y="3"/>
                  </a:lnTo>
                  <a:lnTo>
                    <a:pt x="172" y="2"/>
                  </a:lnTo>
                  <a:lnTo>
                    <a:pt x="170"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707">
              <a:extLst>
                <a:ext uri="{FF2B5EF4-FFF2-40B4-BE49-F238E27FC236}">
                  <a16:creationId xmlns:a16="http://schemas.microsoft.com/office/drawing/2014/main" id="{2BB05B54-8B23-444D-95F1-028389DEF5DE}"/>
                </a:ext>
              </a:extLst>
            </p:cNvPr>
            <p:cNvSpPr>
              <a:spLocks/>
            </p:cNvSpPr>
            <p:nvPr/>
          </p:nvSpPr>
          <p:spPr bwMode="auto">
            <a:xfrm>
              <a:off x="2808288" y="2151063"/>
              <a:ext cx="58738" cy="57150"/>
            </a:xfrm>
            <a:custGeom>
              <a:avLst/>
              <a:gdLst>
                <a:gd name="T0" fmla="*/ 0 w 181"/>
                <a:gd name="T1" fmla="*/ 91 h 182"/>
                <a:gd name="T2" fmla="*/ 1 w 181"/>
                <a:gd name="T3" fmla="*/ 100 h 182"/>
                <a:gd name="T4" fmla="*/ 2 w 181"/>
                <a:gd name="T5" fmla="*/ 110 h 182"/>
                <a:gd name="T6" fmla="*/ 4 w 181"/>
                <a:gd name="T7" fmla="*/ 118 h 182"/>
                <a:gd name="T8" fmla="*/ 8 w 181"/>
                <a:gd name="T9" fmla="*/ 126 h 182"/>
                <a:gd name="T10" fmla="*/ 12 w 181"/>
                <a:gd name="T11" fmla="*/ 134 h 182"/>
                <a:gd name="T12" fmla="*/ 16 w 181"/>
                <a:gd name="T13" fmla="*/ 142 h 182"/>
                <a:gd name="T14" fmla="*/ 22 w 181"/>
                <a:gd name="T15" fmla="*/ 148 h 182"/>
                <a:gd name="T16" fmla="*/ 27 w 181"/>
                <a:gd name="T17" fmla="*/ 155 h 182"/>
                <a:gd name="T18" fmla="*/ 33 w 181"/>
                <a:gd name="T19" fmla="*/ 161 h 182"/>
                <a:gd name="T20" fmla="*/ 41 w 181"/>
                <a:gd name="T21" fmla="*/ 165 h 182"/>
                <a:gd name="T22" fmla="*/ 47 w 181"/>
                <a:gd name="T23" fmla="*/ 171 h 182"/>
                <a:gd name="T24" fmla="*/ 56 w 181"/>
                <a:gd name="T25" fmla="*/ 174 h 182"/>
                <a:gd name="T26" fmla="*/ 65 w 181"/>
                <a:gd name="T27" fmla="*/ 177 h 182"/>
                <a:gd name="T28" fmla="*/ 73 w 181"/>
                <a:gd name="T29" fmla="*/ 179 h 182"/>
                <a:gd name="T30" fmla="*/ 82 w 181"/>
                <a:gd name="T31" fmla="*/ 181 h 182"/>
                <a:gd name="T32" fmla="*/ 91 w 181"/>
                <a:gd name="T33" fmla="*/ 182 h 182"/>
                <a:gd name="T34" fmla="*/ 100 w 181"/>
                <a:gd name="T35" fmla="*/ 181 h 182"/>
                <a:gd name="T36" fmla="*/ 110 w 181"/>
                <a:gd name="T37" fmla="*/ 179 h 182"/>
                <a:gd name="T38" fmla="*/ 118 w 181"/>
                <a:gd name="T39" fmla="*/ 177 h 182"/>
                <a:gd name="T40" fmla="*/ 126 w 181"/>
                <a:gd name="T41" fmla="*/ 174 h 182"/>
                <a:gd name="T42" fmla="*/ 134 w 181"/>
                <a:gd name="T43" fmla="*/ 171 h 182"/>
                <a:gd name="T44" fmla="*/ 142 w 181"/>
                <a:gd name="T45" fmla="*/ 165 h 182"/>
                <a:gd name="T46" fmla="*/ 148 w 181"/>
                <a:gd name="T47" fmla="*/ 161 h 182"/>
                <a:gd name="T48" fmla="*/ 155 w 181"/>
                <a:gd name="T49" fmla="*/ 155 h 182"/>
                <a:gd name="T50" fmla="*/ 161 w 181"/>
                <a:gd name="T51" fmla="*/ 148 h 182"/>
                <a:gd name="T52" fmla="*/ 165 w 181"/>
                <a:gd name="T53" fmla="*/ 142 h 182"/>
                <a:gd name="T54" fmla="*/ 171 w 181"/>
                <a:gd name="T55" fmla="*/ 134 h 182"/>
                <a:gd name="T56" fmla="*/ 174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8" y="126"/>
                  </a:lnTo>
                  <a:lnTo>
                    <a:pt x="12" y="134"/>
                  </a:lnTo>
                  <a:lnTo>
                    <a:pt x="16" y="142"/>
                  </a:lnTo>
                  <a:lnTo>
                    <a:pt x="22" y="148"/>
                  </a:lnTo>
                  <a:lnTo>
                    <a:pt x="27" y="155"/>
                  </a:lnTo>
                  <a:lnTo>
                    <a:pt x="33" y="161"/>
                  </a:lnTo>
                  <a:lnTo>
                    <a:pt x="41" y="165"/>
                  </a:lnTo>
                  <a:lnTo>
                    <a:pt x="47" y="171"/>
                  </a:lnTo>
                  <a:lnTo>
                    <a:pt x="56" y="174"/>
                  </a:lnTo>
                  <a:lnTo>
                    <a:pt x="65" y="177"/>
                  </a:lnTo>
                  <a:lnTo>
                    <a:pt x="73" y="179"/>
                  </a:lnTo>
                  <a:lnTo>
                    <a:pt x="82" y="181"/>
                  </a:lnTo>
                  <a:lnTo>
                    <a:pt x="91" y="182"/>
                  </a:lnTo>
                  <a:lnTo>
                    <a:pt x="100" y="181"/>
                  </a:lnTo>
                  <a:lnTo>
                    <a:pt x="110" y="179"/>
                  </a:lnTo>
                  <a:lnTo>
                    <a:pt x="118" y="177"/>
                  </a:lnTo>
                  <a:lnTo>
                    <a:pt x="126" y="174"/>
                  </a:lnTo>
                  <a:lnTo>
                    <a:pt x="134" y="171"/>
                  </a:lnTo>
                  <a:lnTo>
                    <a:pt x="142" y="165"/>
                  </a:lnTo>
                  <a:lnTo>
                    <a:pt x="148" y="161"/>
                  </a:lnTo>
                  <a:lnTo>
                    <a:pt x="155" y="155"/>
                  </a:lnTo>
                  <a:lnTo>
                    <a:pt x="161" y="148"/>
                  </a:lnTo>
                  <a:lnTo>
                    <a:pt x="165" y="142"/>
                  </a:lnTo>
                  <a:lnTo>
                    <a:pt x="171" y="134"/>
                  </a:lnTo>
                  <a:lnTo>
                    <a:pt x="174"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708">
              <a:extLst>
                <a:ext uri="{FF2B5EF4-FFF2-40B4-BE49-F238E27FC236}">
                  <a16:creationId xmlns:a16="http://schemas.microsoft.com/office/drawing/2014/main" id="{FCD192F6-CF13-4B1C-AF7D-85317A2D8C92}"/>
                </a:ext>
              </a:extLst>
            </p:cNvPr>
            <p:cNvSpPr>
              <a:spLocks/>
            </p:cNvSpPr>
            <p:nvPr/>
          </p:nvSpPr>
          <p:spPr bwMode="auto">
            <a:xfrm>
              <a:off x="2833688" y="1930400"/>
              <a:ext cx="9525" cy="57150"/>
            </a:xfrm>
            <a:custGeom>
              <a:avLst/>
              <a:gdLst>
                <a:gd name="T0" fmla="*/ 15 w 30"/>
                <a:gd name="T1" fmla="*/ 181 h 181"/>
                <a:gd name="T2" fmla="*/ 17 w 30"/>
                <a:gd name="T3" fmla="*/ 181 h 181"/>
                <a:gd name="T4" fmla="*/ 21 w 30"/>
                <a:gd name="T5" fmla="*/ 180 h 181"/>
                <a:gd name="T6" fmla="*/ 23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3 w 30"/>
                <a:gd name="T29" fmla="*/ 3 h 181"/>
                <a:gd name="T30" fmla="*/ 21 w 30"/>
                <a:gd name="T31" fmla="*/ 2 h 181"/>
                <a:gd name="T32" fmla="*/ 17 w 30"/>
                <a:gd name="T33" fmla="*/ 0 h 181"/>
                <a:gd name="T34" fmla="*/ 15 w 30"/>
                <a:gd name="T35" fmla="*/ 0 h 181"/>
                <a:gd name="T36" fmla="*/ 12 w 30"/>
                <a:gd name="T37" fmla="*/ 0 h 181"/>
                <a:gd name="T38" fmla="*/ 9 w 30"/>
                <a:gd name="T39" fmla="*/ 2 h 181"/>
                <a:gd name="T40" fmla="*/ 7 w 30"/>
                <a:gd name="T41" fmla="*/ 3 h 181"/>
                <a:gd name="T42" fmla="*/ 5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5 w 30"/>
                <a:gd name="T61" fmla="*/ 176 h 181"/>
                <a:gd name="T62" fmla="*/ 7 w 30"/>
                <a:gd name="T63" fmla="*/ 179 h 181"/>
                <a:gd name="T64" fmla="*/ 9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1" y="180"/>
                  </a:lnTo>
                  <a:lnTo>
                    <a:pt x="23" y="179"/>
                  </a:lnTo>
                  <a:lnTo>
                    <a:pt x="26" y="176"/>
                  </a:lnTo>
                  <a:lnTo>
                    <a:pt x="27" y="174"/>
                  </a:lnTo>
                  <a:lnTo>
                    <a:pt x="29" y="172"/>
                  </a:lnTo>
                  <a:lnTo>
                    <a:pt x="29" y="169"/>
                  </a:lnTo>
                  <a:lnTo>
                    <a:pt x="30" y="166"/>
                  </a:lnTo>
                  <a:lnTo>
                    <a:pt x="30" y="16"/>
                  </a:lnTo>
                  <a:lnTo>
                    <a:pt x="29" y="12"/>
                  </a:lnTo>
                  <a:lnTo>
                    <a:pt x="29" y="9"/>
                  </a:lnTo>
                  <a:lnTo>
                    <a:pt x="27" y="7"/>
                  </a:lnTo>
                  <a:lnTo>
                    <a:pt x="26" y="5"/>
                  </a:lnTo>
                  <a:lnTo>
                    <a:pt x="23" y="3"/>
                  </a:lnTo>
                  <a:lnTo>
                    <a:pt x="21" y="2"/>
                  </a:lnTo>
                  <a:lnTo>
                    <a:pt x="17" y="0"/>
                  </a:lnTo>
                  <a:lnTo>
                    <a:pt x="15" y="0"/>
                  </a:lnTo>
                  <a:lnTo>
                    <a:pt x="12" y="0"/>
                  </a:lnTo>
                  <a:lnTo>
                    <a:pt x="9" y="2"/>
                  </a:lnTo>
                  <a:lnTo>
                    <a:pt x="7" y="3"/>
                  </a:lnTo>
                  <a:lnTo>
                    <a:pt x="5" y="5"/>
                  </a:lnTo>
                  <a:lnTo>
                    <a:pt x="2" y="7"/>
                  </a:lnTo>
                  <a:lnTo>
                    <a:pt x="1" y="9"/>
                  </a:lnTo>
                  <a:lnTo>
                    <a:pt x="0" y="12"/>
                  </a:lnTo>
                  <a:lnTo>
                    <a:pt x="0" y="16"/>
                  </a:lnTo>
                  <a:lnTo>
                    <a:pt x="0" y="166"/>
                  </a:lnTo>
                  <a:lnTo>
                    <a:pt x="0" y="169"/>
                  </a:lnTo>
                  <a:lnTo>
                    <a:pt x="1" y="172"/>
                  </a:lnTo>
                  <a:lnTo>
                    <a:pt x="2" y="174"/>
                  </a:lnTo>
                  <a:lnTo>
                    <a:pt x="5" y="176"/>
                  </a:lnTo>
                  <a:lnTo>
                    <a:pt x="7" y="179"/>
                  </a:lnTo>
                  <a:lnTo>
                    <a:pt x="9"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709">
              <a:extLst>
                <a:ext uri="{FF2B5EF4-FFF2-40B4-BE49-F238E27FC236}">
                  <a16:creationId xmlns:a16="http://schemas.microsoft.com/office/drawing/2014/main" id="{01062624-ADFC-42E8-A6C7-0C7AF44AC72F}"/>
                </a:ext>
              </a:extLst>
            </p:cNvPr>
            <p:cNvSpPr>
              <a:spLocks/>
            </p:cNvSpPr>
            <p:nvPr/>
          </p:nvSpPr>
          <p:spPr bwMode="auto">
            <a:xfrm>
              <a:off x="2741613" y="1920875"/>
              <a:ext cx="57150" cy="192088"/>
            </a:xfrm>
            <a:custGeom>
              <a:avLst/>
              <a:gdLst>
                <a:gd name="T0" fmla="*/ 162 w 180"/>
                <a:gd name="T1" fmla="*/ 0 h 602"/>
                <a:gd name="T2" fmla="*/ 157 w 180"/>
                <a:gd name="T3" fmla="*/ 3 h 602"/>
                <a:gd name="T4" fmla="*/ 153 w 180"/>
                <a:gd name="T5" fmla="*/ 7 h 602"/>
                <a:gd name="T6" fmla="*/ 151 w 180"/>
                <a:gd name="T7" fmla="*/ 12 h 602"/>
                <a:gd name="T8" fmla="*/ 150 w 180"/>
                <a:gd name="T9" fmla="*/ 211 h 602"/>
                <a:gd name="T10" fmla="*/ 149 w 180"/>
                <a:gd name="T11" fmla="*/ 222 h 602"/>
                <a:gd name="T12" fmla="*/ 146 w 180"/>
                <a:gd name="T13" fmla="*/ 234 h 602"/>
                <a:gd name="T14" fmla="*/ 140 w 180"/>
                <a:gd name="T15" fmla="*/ 245 h 602"/>
                <a:gd name="T16" fmla="*/ 133 w 180"/>
                <a:gd name="T17" fmla="*/ 254 h 602"/>
                <a:gd name="T18" fmla="*/ 123 w 180"/>
                <a:gd name="T19" fmla="*/ 261 h 602"/>
                <a:gd name="T20" fmla="*/ 114 w 180"/>
                <a:gd name="T21" fmla="*/ 266 h 602"/>
                <a:gd name="T22" fmla="*/ 102 w 180"/>
                <a:gd name="T23" fmla="*/ 270 h 602"/>
                <a:gd name="T24" fmla="*/ 90 w 180"/>
                <a:gd name="T25" fmla="*/ 271 h 602"/>
                <a:gd name="T26" fmla="*/ 78 w 180"/>
                <a:gd name="T27" fmla="*/ 270 h 602"/>
                <a:gd name="T28" fmla="*/ 66 w 180"/>
                <a:gd name="T29" fmla="*/ 266 h 602"/>
                <a:gd name="T30" fmla="*/ 57 w 180"/>
                <a:gd name="T31" fmla="*/ 261 h 602"/>
                <a:gd name="T32" fmla="*/ 47 w 180"/>
                <a:gd name="T33" fmla="*/ 254 h 602"/>
                <a:gd name="T34" fmla="*/ 41 w 180"/>
                <a:gd name="T35" fmla="*/ 245 h 602"/>
                <a:gd name="T36" fmla="*/ 34 w 180"/>
                <a:gd name="T37" fmla="*/ 234 h 602"/>
                <a:gd name="T38" fmla="*/ 31 w 180"/>
                <a:gd name="T39" fmla="*/ 224 h 602"/>
                <a:gd name="T40" fmla="*/ 30 w 180"/>
                <a:gd name="T41" fmla="*/ 211 h 602"/>
                <a:gd name="T42" fmla="*/ 30 w 180"/>
                <a:gd name="T43" fmla="*/ 12 h 602"/>
                <a:gd name="T44" fmla="*/ 28 w 180"/>
                <a:gd name="T45" fmla="*/ 7 h 602"/>
                <a:gd name="T46" fmla="*/ 24 w 180"/>
                <a:gd name="T47" fmla="*/ 3 h 602"/>
                <a:gd name="T48" fmla="*/ 18 w 180"/>
                <a:gd name="T49" fmla="*/ 0 h 602"/>
                <a:gd name="T50" fmla="*/ 12 w 180"/>
                <a:gd name="T51" fmla="*/ 0 h 602"/>
                <a:gd name="T52" fmla="*/ 6 w 180"/>
                <a:gd name="T53" fmla="*/ 3 h 602"/>
                <a:gd name="T54" fmla="*/ 2 w 180"/>
                <a:gd name="T55" fmla="*/ 7 h 602"/>
                <a:gd name="T56" fmla="*/ 0 w 180"/>
                <a:gd name="T57" fmla="*/ 12 h 602"/>
                <a:gd name="T58" fmla="*/ 0 w 180"/>
                <a:gd name="T59" fmla="*/ 211 h 602"/>
                <a:gd name="T60" fmla="*/ 180 w 180"/>
                <a:gd name="T61" fmla="*/ 602 h 602"/>
                <a:gd name="T62" fmla="*/ 180 w 180"/>
                <a:gd name="T63" fmla="*/ 15 h 602"/>
                <a:gd name="T64" fmla="*/ 179 w 180"/>
                <a:gd name="T65" fmla="*/ 9 h 602"/>
                <a:gd name="T66" fmla="*/ 176 w 180"/>
                <a:gd name="T67" fmla="*/ 5 h 602"/>
                <a:gd name="T68" fmla="*/ 172 w 180"/>
                <a:gd name="T69" fmla="*/ 2 h 602"/>
                <a:gd name="T70" fmla="*/ 165 w 180"/>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602">
                  <a:moveTo>
                    <a:pt x="165" y="0"/>
                  </a:moveTo>
                  <a:lnTo>
                    <a:pt x="162" y="0"/>
                  </a:lnTo>
                  <a:lnTo>
                    <a:pt x="160" y="2"/>
                  </a:lnTo>
                  <a:lnTo>
                    <a:pt x="157" y="3"/>
                  </a:lnTo>
                  <a:lnTo>
                    <a:pt x="154" y="5"/>
                  </a:lnTo>
                  <a:lnTo>
                    <a:pt x="153" y="7"/>
                  </a:lnTo>
                  <a:lnTo>
                    <a:pt x="151" y="9"/>
                  </a:lnTo>
                  <a:lnTo>
                    <a:pt x="151" y="12"/>
                  </a:lnTo>
                  <a:lnTo>
                    <a:pt x="150" y="15"/>
                  </a:lnTo>
                  <a:lnTo>
                    <a:pt x="150" y="211"/>
                  </a:lnTo>
                  <a:lnTo>
                    <a:pt x="150" y="217"/>
                  </a:lnTo>
                  <a:lnTo>
                    <a:pt x="149" y="222"/>
                  </a:lnTo>
                  <a:lnTo>
                    <a:pt x="148" y="229"/>
                  </a:lnTo>
                  <a:lnTo>
                    <a:pt x="146" y="234"/>
                  </a:lnTo>
                  <a:lnTo>
                    <a:pt x="143" y="240"/>
                  </a:lnTo>
                  <a:lnTo>
                    <a:pt x="140" y="245"/>
                  </a:lnTo>
                  <a:lnTo>
                    <a:pt x="136" y="249"/>
                  </a:lnTo>
                  <a:lnTo>
                    <a:pt x="133" y="254"/>
                  </a:lnTo>
                  <a:lnTo>
                    <a:pt x="129" y="258"/>
                  </a:lnTo>
                  <a:lnTo>
                    <a:pt x="123" y="261"/>
                  </a:lnTo>
                  <a:lnTo>
                    <a:pt x="119" y="264"/>
                  </a:lnTo>
                  <a:lnTo>
                    <a:pt x="114" y="266"/>
                  </a:lnTo>
                  <a:lnTo>
                    <a:pt x="108" y="269"/>
                  </a:lnTo>
                  <a:lnTo>
                    <a:pt x="102" y="270"/>
                  </a:lnTo>
                  <a:lnTo>
                    <a:pt x="96" y="271"/>
                  </a:lnTo>
                  <a:lnTo>
                    <a:pt x="90" y="271"/>
                  </a:lnTo>
                  <a:lnTo>
                    <a:pt x="84" y="271"/>
                  </a:lnTo>
                  <a:lnTo>
                    <a:pt x="78" y="270"/>
                  </a:lnTo>
                  <a:lnTo>
                    <a:pt x="72" y="269"/>
                  </a:lnTo>
                  <a:lnTo>
                    <a:pt x="66" y="266"/>
                  </a:lnTo>
                  <a:lnTo>
                    <a:pt x="61" y="264"/>
                  </a:lnTo>
                  <a:lnTo>
                    <a:pt x="57" y="261"/>
                  </a:lnTo>
                  <a:lnTo>
                    <a:pt x="51" y="258"/>
                  </a:lnTo>
                  <a:lnTo>
                    <a:pt x="47" y="254"/>
                  </a:lnTo>
                  <a:lnTo>
                    <a:pt x="44" y="249"/>
                  </a:lnTo>
                  <a:lnTo>
                    <a:pt x="41" y="245"/>
                  </a:lnTo>
                  <a:lnTo>
                    <a:pt x="37" y="240"/>
                  </a:lnTo>
                  <a:lnTo>
                    <a:pt x="34" y="234"/>
                  </a:lnTo>
                  <a:lnTo>
                    <a:pt x="32" y="229"/>
                  </a:lnTo>
                  <a:lnTo>
                    <a:pt x="31" y="224"/>
                  </a:lnTo>
                  <a:lnTo>
                    <a:pt x="30" y="217"/>
                  </a:lnTo>
                  <a:lnTo>
                    <a:pt x="30" y="211"/>
                  </a:lnTo>
                  <a:lnTo>
                    <a:pt x="30" y="15"/>
                  </a:lnTo>
                  <a:lnTo>
                    <a:pt x="30" y="12"/>
                  </a:lnTo>
                  <a:lnTo>
                    <a:pt x="29" y="9"/>
                  </a:lnTo>
                  <a:lnTo>
                    <a:pt x="28" y="7"/>
                  </a:lnTo>
                  <a:lnTo>
                    <a:pt x="26" y="5"/>
                  </a:lnTo>
                  <a:lnTo>
                    <a:pt x="24" y="3"/>
                  </a:lnTo>
                  <a:lnTo>
                    <a:pt x="20" y="2"/>
                  </a:lnTo>
                  <a:lnTo>
                    <a:pt x="18" y="0"/>
                  </a:lnTo>
                  <a:lnTo>
                    <a:pt x="15" y="0"/>
                  </a:lnTo>
                  <a:lnTo>
                    <a:pt x="12" y="0"/>
                  </a:lnTo>
                  <a:lnTo>
                    <a:pt x="9" y="2"/>
                  </a:lnTo>
                  <a:lnTo>
                    <a:pt x="6" y="3"/>
                  </a:lnTo>
                  <a:lnTo>
                    <a:pt x="4" y="5"/>
                  </a:lnTo>
                  <a:lnTo>
                    <a:pt x="2" y="7"/>
                  </a:lnTo>
                  <a:lnTo>
                    <a:pt x="1" y="9"/>
                  </a:lnTo>
                  <a:lnTo>
                    <a:pt x="0" y="12"/>
                  </a:lnTo>
                  <a:lnTo>
                    <a:pt x="0" y="15"/>
                  </a:lnTo>
                  <a:lnTo>
                    <a:pt x="0" y="211"/>
                  </a:lnTo>
                  <a:lnTo>
                    <a:pt x="0" y="602"/>
                  </a:lnTo>
                  <a:lnTo>
                    <a:pt x="180" y="602"/>
                  </a:lnTo>
                  <a:lnTo>
                    <a:pt x="180" y="211"/>
                  </a:lnTo>
                  <a:lnTo>
                    <a:pt x="180" y="15"/>
                  </a:lnTo>
                  <a:lnTo>
                    <a:pt x="180" y="12"/>
                  </a:lnTo>
                  <a:lnTo>
                    <a:pt x="179" y="9"/>
                  </a:lnTo>
                  <a:lnTo>
                    <a:pt x="178" y="7"/>
                  </a:lnTo>
                  <a:lnTo>
                    <a:pt x="176" y="5"/>
                  </a:lnTo>
                  <a:lnTo>
                    <a:pt x="174" y="3"/>
                  </a:lnTo>
                  <a:lnTo>
                    <a:pt x="172" y="2"/>
                  </a:lnTo>
                  <a:lnTo>
                    <a:pt x="168" y="0"/>
                  </a:lnTo>
                  <a:lnTo>
                    <a:pt x="1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710">
              <a:extLst>
                <a:ext uri="{FF2B5EF4-FFF2-40B4-BE49-F238E27FC236}">
                  <a16:creationId xmlns:a16="http://schemas.microsoft.com/office/drawing/2014/main" id="{8AA6F9D2-5C11-4285-A4B0-23EFFF22BC80}"/>
                </a:ext>
              </a:extLst>
            </p:cNvPr>
            <p:cNvSpPr>
              <a:spLocks/>
            </p:cNvSpPr>
            <p:nvPr/>
          </p:nvSpPr>
          <p:spPr bwMode="auto">
            <a:xfrm>
              <a:off x="2741613" y="2151063"/>
              <a:ext cx="57150" cy="57150"/>
            </a:xfrm>
            <a:custGeom>
              <a:avLst/>
              <a:gdLst>
                <a:gd name="T0" fmla="*/ 0 w 180"/>
                <a:gd name="T1" fmla="*/ 91 h 182"/>
                <a:gd name="T2" fmla="*/ 0 w 180"/>
                <a:gd name="T3" fmla="*/ 100 h 182"/>
                <a:gd name="T4" fmla="*/ 2 w 180"/>
                <a:gd name="T5" fmla="*/ 110 h 182"/>
                <a:gd name="T6" fmla="*/ 4 w 180"/>
                <a:gd name="T7" fmla="*/ 118 h 182"/>
                <a:gd name="T8" fmla="*/ 7 w 180"/>
                <a:gd name="T9" fmla="*/ 126 h 182"/>
                <a:gd name="T10" fmla="*/ 11 w 180"/>
                <a:gd name="T11" fmla="*/ 134 h 182"/>
                <a:gd name="T12" fmla="*/ 15 w 180"/>
                <a:gd name="T13" fmla="*/ 142 h 182"/>
                <a:gd name="T14" fmla="*/ 20 w 180"/>
                <a:gd name="T15" fmla="*/ 148 h 182"/>
                <a:gd name="T16" fmla="*/ 27 w 180"/>
                <a:gd name="T17" fmla="*/ 155 h 182"/>
                <a:gd name="T18" fmla="*/ 33 w 180"/>
                <a:gd name="T19" fmla="*/ 161 h 182"/>
                <a:gd name="T20" fmla="*/ 40 w 180"/>
                <a:gd name="T21" fmla="*/ 165 h 182"/>
                <a:gd name="T22" fmla="*/ 47 w 180"/>
                <a:gd name="T23" fmla="*/ 171 h 182"/>
                <a:gd name="T24" fmla="*/ 55 w 180"/>
                <a:gd name="T25" fmla="*/ 174 h 182"/>
                <a:gd name="T26" fmla="*/ 63 w 180"/>
                <a:gd name="T27" fmla="*/ 177 h 182"/>
                <a:gd name="T28" fmla="*/ 72 w 180"/>
                <a:gd name="T29" fmla="*/ 179 h 182"/>
                <a:gd name="T30" fmla="*/ 80 w 180"/>
                <a:gd name="T31" fmla="*/ 181 h 182"/>
                <a:gd name="T32" fmla="*/ 90 w 180"/>
                <a:gd name="T33" fmla="*/ 182 h 182"/>
                <a:gd name="T34" fmla="*/ 100 w 180"/>
                <a:gd name="T35" fmla="*/ 181 h 182"/>
                <a:gd name="T36" fmla="*/ 108 w 180"/>
                <a:gd name="T37" fmla="*/ 179 h 182"/>
                <a:gd name="T38" fmla="*/ 117 w 180"/>
                <a:gd name="T39" fmla="*/ 177 h 182"/>
                <a:gd name="T40" fmla="*/ 125 w 180"/>
                <a:gd name="T41" fmla="*/ 174 h 182"/>
                <a:gd name="T42" fmla="*/ 133 w 180"/>
                <a:gd name="T43" fmla="*/ 171 h 182"/>
                <a:gd name="T44" fmla="*/ 140 w 180"/>
                <a:gd name="T45" fmla="*/ 165 h 182"/>
                <a:gd name="T46" fmla="*/ 148 w 180"/>
                <a:gd name="T47" fmla="*/ 161 h 182"/>
                <a:gd name="T48" fmla="*/ 154 w 180"/>
                <a:gd name="T49" fmla="*/ 155 h 182"/>
                <a:gd name="T50" fmla="*/ 160 w 180"/>
                <a:gd name="T51" fmla="*/ 148 h 182"/>
                <a:gd name="T52" fmla="*/ 165 w 180"/>
                <a:gd name="T53" fmla="*/ 142 h 182"/>
                <a:gd name="T54" fmla="*/ 169 w 180"/>
                <a:gd name="T55" fmla="*/ 134 h 182"/>
                <a:gd name="T56" fmla="*/ 174 w 180"/>
                <a:gd name="T57" fmla="*/ 126 h 182"/>
                <a:gd name="T58" fmla="*/ 177 w 180"/>
                <a:gd name="T59" fmla="*/ 118 h 182"/>
                <a:gd name="T60" fmla="*/ 179 w 180"/>
                <a:gd name="T61" fmla="*/ 110 h 182"/>
                <a:gd name="T62" fmla="*/ 180 w 180"/>
                <a:gd name="T63" fmla="*/ 100 h 182"/>
                <a:gd name="T64" fmla="*/ 180 w 180"/>
                <a:gd name="T65" fmla="*/ 91 h 182"/>
                <a:gd name="T66" fmla="*/ 180 w 180"/>
                <a:gd name="T67" fmla="*/ 0 h 182"/>
                <a:gd name="T68" fmla="*/ 0 w 180"/>
                <a:gd name="T69" fmla="*/ 0 h 182"/>
                <a:gd name="T70" fmla="*/ 0 w 180"/>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182">
                  <a:moveTo>
                    <a:pt x="0" y="91"/>
                  </a:moveTo>
                  <a:lnTo>
                    <a:pt x="0" y="100"/>
                  </a:lnTo>
                  <a:lnTo>
                    <a:pt x="2" y="110"/>
                  </a:lnTo>
                  <a:lnTo>
                    <a:pt x="4" y="118"/>
                  </a:lnTo>
                  <a:lnTo>
                    <a:pt x="7" y="126"/>
                  </a:lnTo>
                  <a:lnTo>
                    <a:pt x="11" y="134"/>
                  </a:lnTo>
                  <a:lnTo>
                    <a:pt x="15" y="142"/>
                  </a:lnTo>
                  <a:lnTo>
                    <a:pt x="20" y="148"/>
                  </a:lnTo>
                  <a:lnTo>
                    <a:pt x="27" y="155"/>
                  </a:lnTo>
                  <a:lnTo>
                    <a:pt x="33" y="161"/>
                  </a:lnTo>
                  <a:lnTo>
                    <a:pt x="40" y="165"/>
                  </a:lnTo>
                  <a:lnTo>
                    <a:pt x="47" y="171"/>
                  </a:lnTo>
                  <a:lnTo>
                    <a:pt x="55" y="174"/>
                  </a:lnTo>
                  <a:lnTo>
                    <a:pt x="63" y="177"/>
                  </a:lnTo>
                  <a:lnTo>
                    <a:pt x="72" y="179"/>
                  </a:lnTo>
                  <a:lnTo>
                    <a:pt x="80" y="181"/>
                  </a:lnTo>
                  <a:lnTo>
                    <a:pt x="90" y="182"/>
                  </a:lnTo>
                  <a:lnTo>
                    <a:pt x="100" y="181"/>
                  </a:lnTo>
                  <a:lnTo>
                    <a:pt x="108" y="179"/>
                  </a:lnTo>
                  <a:lnTo>
                    <a:pt x="117" y="177"/>
                  </a:lnTo>
                  <a:lnTo>
                    <a:pt x="125" y="174"/>
                  </a:lnTo>
                  <a:lnTo>
                    <a:pt x="133" y="171"/>
                  </a:lnTo>
                  <a:lnTo>
                    <a:pt x="140" y="165"/>
                  </a:lnTo>
                  <a:lnTo>
                    <a:pt x="148" y="161"/>
                  </a:lnTo>
                  <a:lnTo>
                    <a:pt x="154" y="155"/>
                  </a:lnTo>
                  <a:lnTo>
                    <a:pt x="160" y="148"/>
                  </a:lnTo>
                  <a:lnTo>
                    <a:pt x="165" y="142"/>
                  </a:lnTo>
                  <a:lnTo>
                    <a:pt x="169" y="134"/>
                  </a:lnTo>
                  <a:lnTo>
                    <a:pt x="174" y="126"/>
                  </a:lnTo>
                  <a:lnTo>
                    <a:pt x="177" y="118"/>
                  </a:lnTo>
                  <a:lnTo>
                    <a:pt x="179" y="110"/>
                  </a:lnTo>
                  <a:lnTo>
                    <a:pt x="180" y="100"/>
                  </a:lnTo>
                  <a:lnTo>
                    <a:pt x="180" y="91"/>
                  </a:lnTo>
                  <a:lnTo>
                    <a:pt x="180"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Rectangle 711">
              <a:extLst>
                <a:ext uri="{FF2B5EF4-FFF2-40B4-BE49-F238E27FC236}">
                  <a16:creationId xmlns:a16="http://schemas.microsoft.com/office/drawing/2014/main" id="{972C0779-96D7-4A7C-B110-5886B8B5DF43}"/>
                </a:ext>
              </a:extLst>
            </p:cNvPr>
            <p:cNvSpPr>
              <a:spLocks noChangeArrowheads="1"/>
            </p:cNvSpPr>
            <p:nvPr/>
          </p:nvSpPr>
          <p:spPr bwMode="auto">
            <a:xfrm>
              <a:off x="274161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712">
              <a:extLst>
                <a:ext uri="{FF2B5EF4-FFF2-40B4-BE49-F238E27FC236}">
                  <a16:creationId xmlns:a16="http://schemas.microsoft.com/office/drawing/2014/main" id="{4533D40B-18F2-4A93-B829-E6C6A0AC582E}"/>
                </a:ext>
              </a:extLst>
            </p:cNvPr>
            <p:cNvSpPr>
              <a:spLocks/>
            </p:cNvSpPr>
            <p:nvPr/>
          </p:nvSpPr>
          <p:spPr bwMode="auto">
            <a:xfrm>
              <a:off x="2765425" y="1930400"/>
              <a:ext cx="9525" cy="57150"/>
            </a:xfrm>
            <a:custGeom>
              <a:avLst/>
              <a:gdLst>
                <a:gd name="T0" fmla="*/ 15 w 30"/>
                <a:gd name="T1" fmla="*/ 181 h 181"/>
                <a:gd name="T2" fmla="*/ 18 w 30"/>
                <a:gd name="T3" fmla="*/ 181 h 181"/>
                <a:gd name="T4" fmla="*/ 21 w 30"/>
                <a:gd name="T5" fmla="*/ 180 h 181"/>
                <a:gd name="T6" fmla="*/ 24 w 30"/>
                <a:gd name="T7" fmla="*/ 179 h 181"/>
                <a:gd name="T8" fmla="*/ 26 w 30"/>
                <a:gd name="T9" fmla="*/ 176 h 181"/>
                <a:gd name="T10" fmla="*/ 28 w 30"/>
                <a:gd name="T11" fmla="*/ 174 h 181"/>
                <a:gd name="T12" fmla="*/ 29 w 30"/>
                <a:gd name="T13" fmla="*/ 172 h 181"/>
                <a:gd name="T14" fmla="*/ 30 w 30"/>
                <a:gd name="T15" fmla="*/ 169 h 181"/>
                <a:gd name="T16" fmla="*/ 30 w 30"/>
                <a:gd name="T17" fmla="*/ 166 h 181"/>
                <a:gd name="T18" fmla="*/ 30 w 30"/>
                <a:gd name="T19" fmla="*/ 16 h 181"/>
                <a:gd name="T20" fmla="*/ 30 w 30"/>
                <a:gd name="T21" fmla="*/ 12 h 181"/>
                <a:gd name="T22" fmla="*/ 29 w 30"/>
                <a:gd name="T23" fmla="*/ 9 h 181"/>
                <a:gd name="T24" fmla="*/ 28 w 30"/>
                <a:gd name="T25" fmla="*/ 7 h 181"/>
                <a:gd name="T26" fmla="*/ 26 w 30"/>
                <a:gd name="T27" fmla="*/ 5 h 181"/>
                <a:gd name="T28" fmla="*/ 24 w 30"/>
                <a:gd name="T29" fmla="*/ 3 h 181"/>
                <a:gd name="T30" fmla="*/ 21 w 30"/>
                <a:gd name="T31" fmla="*/ 2 h 181"/>
                <a:gd name="T32" fmla="*/ 18 w 30"/>
                <a:gd name="T33" fmla="*/ 0 h 181"/>
                <a:gd name="T34" fmla="*/ 15 w 30"/>
                <a:gd name="T35" fmla="*/ 0 h 181"/>
                <a:gd name="T36" fmla="*/ 12 w 30"/>
                <a:gd name="T37" fmla="*/ 0 h 181"/>
                <a:gd name="T38" fmla="*/ 10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10 w 30"/>
                <a:gd name="T65" fmla="*/ 180 h 181"/>
                <a:gd name="T66" fmla="*/ 12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4" y="179"/>
                  </a:lnTo>
                  <a:lnTo>
                    <a:pt x="26" y="176"/>
                  </a:lnTo>
                  <a:lnTo>
                    <a:pt x="28" y="174"/>
                  </a:lnTo>
                  <a:lnTo>
                    <a:pt x="29" y="172"/>
                  </a:lnTo>
                  <a:lnTo>
                    <a:pt x="30" y="169"/>
                  </a:lnTo>
                  <a:lnTo>
                    <a:pt x="30" y="166"/>
                  </a:lnTo>
                  <a:lnTo>
                    <a:pt x="30" y="16"/>
                  </a:lnTo>
                  <a:lnTo>
                    <a:pt x="30" y="12"/>
                  </a:lnTo>
                  <a:lnTo>
                    <a:pt x="29" y="9"/>
                  </a:lnTo>
                  <a:lnTo>
                    <a:pt x="28" y="7"/>
                  </a:lnTo>
                  <a:lnTo>
                    <a:pt x="26" y="5"/>
                  </a:lnTo>
                  <a:lnTo>
                    <a:pt x="24" y="3"/>
                  </a:lnTo>
                  <a:lnTo>
                    <a:pt x="21" y="2"/>
                  </a:lnTo>
                  <a:lnTo>
                    <a:pt x="18" y="0"/>
                  </a:lnTo>
                  <a:lnTo>
                    <a:pt x="15" y="0"/>
                  </a:lnTo>
                  <a:lnTo>
                    <a:pt x="12" y="0"/>
                  </a:lnTo>
                  <a:lnTo>
                    <a:pt x="10"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10" y="180"/>
                  </a:lnTo>
                  <a:lnTo>
                    <a:pt x="12"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713">
              <a:extLst>
                <a:ext uri="{FF2B5EF4-FFF2-40B4-BE49-F238E27FC236}">
                  <a16:creationId xmlns:a16="http://schemas.microsoft.com/office/drawing/2014/main" id="{0B3AC97E-B521-48C2-8635-E6E2BFE55FC9}"/>
                </a:ext>
              </a:extLst>
            </p:cNvPr>
            <p:cNvSpPr>
              <a:spLocks/>
            </p:cNvSpPr>
            <p:nvPr/>
          </p:nvSpPr>
          <p:spPr bwMode="auto">
            <a:xfrm>
              <a:off x="2674938" y="2151063"/>
              <a:ext cx="57150" cy="57150"/>
            </a:xfrm>
            <a:custGeom>
              <a:avLst/>
              <a:gdLst>
                <a:gd name="T0" fmla="*/ 0 w 181"/>
                <a:gd name="T1" fmla="*/ 91 h 182"/>
                <a:gd name="T2" fmla="*/ 1 w 181"/>
                <a:gd name="T3" fmla="*/ 100 h 182"/>
                <a:gd name="T4" fmla="*/ 2 w 181"/>
                <a:gd name="T5" fmla="*/ 110 h 182"/>
                <a:gd name="T6" fmla="*/ 4 w 181"/>
                <a:gd name="T7" fmla="*/ 118 h 182"/>
                <a:gd name="T8" fmla="*/ 7 w 181"/>
                <a:gd name="T9" fmla="*/ 126 h 182"/>
                <a:gd name="T10" fmla="*/ 11 w 181"/>
                <a:gd name="T11" fmla="*/ 134 h 182"/>
                <a:gd name="T12" fmla="*/ 16 w 181"/>
                <a:gd name="T13" fmla="*/ 142 h 182"/>
                <a:gd name="T14" fmla="*/ 21 w 181"/>
                <a:gd name="T15" fmla="*/ 148 h 182"/>
                <a:gd name="T16" fmla="*/ 26 w 181"/>
                <a:gd name="T17" fmla="*/ 155 h 182"/>
                <a:gd name="T18" fmla="*/ 33 w 181"/>
                <a:gd name="T19" fmla="*/ 161 h 182"/>
                <a:gd name="T20" fmla="*/ 40 w 181"/>
                <a:gd name="T21" fmla="*/ 165 h 182"/>
                <a:gd name="T22" fmla="*/ 47 w 181"/>
                <a:gd name="T23" fmla="*/ 171 h 182"/>
                <a:gd name="T24" fmla="*/ 55 w 181"/>
                <a:gd name="T25" fmla="*/ 174 h 182"/>
                <a:gd name="T26" fmla="*/ 64 w 181"/>
                <a:gd name="T27" fmla="*/ 177 h 182"/>
                <a:gd name="T28" fmla="*/ 73 w 181"/>
                <a:gd name="T29" fmla="*/ 179 h 182"/>
                <a:gd name="T30" fmla="*/ 81 w 181"/>
                <a:gd name="T31" fmla="*/ 181 h 182"/>
                <a:gd name="T32" fmla="*/ 91 w 181"/>
                <a:gd name="T33" fmla="*/ 182 h 182"/>
                <a:gd name="T34" fmla="*/ 99 w 181"/>
                <a:gd name="T35" fmla="*/ 181 h 182"/>
                <a:gd name="T36" fmla="*/ 109 w 181"/>
                <a:gd name="T37" fmla="*/ 179 h 182"/>
                <a:gd name="T38" fmla="*/ 118 w 181"/>
                <a:gd name="T39" fmla="*/ 177 h 182"/>
                <a:gd name="T40" fmla="*/ 125 w 181"/>
                <a:gd name="T41" fmla="*/ 174 h 182"/>
                <a:gd name="T42" fmla="*/ 134 w 181"/>
                <a:gd name="T43" fmla="*/ 171 h 182"/>
                <a:gd name="T44" fmla="*/ 141 w 181"/>
                <a:gd name="T45" fmla="*/ 165 h 182"/>
                <a:gd name="T46" fmla="*/ 148 w 181"/>
                <a:gd name="T47" fmla="*/ 161 h 182"/>
                <a:gd name="T48" fmla="*/ 154 w 181"/>
                <a:gd name="T49" fmla="*/ 155 h 182"/>
                <a:gd name="T50" fmla="*/ 161 w 181"/>
                <a:gd name="T51" fmla="*/ 148 h 182"/>
                <a:gd name="T52" fmla="*/ 165 w 181"/>
                <a:gd name="T53" fmla="*/ 142 h 182"/>
                <a:gd name="T54" fmla="*/ 170 w 181"/>
                <a:gd name="T55" fmla="*/ 134 h 182"/>
                <a:gd name="T56" fmla="*/ 173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7" y="126"/>
                  </a:lnTo>
                  <a:lnTo>
                    <a:pt x="11" y="134"/>
                  </a:lnTo>
                  <a:lnTo>
                    <a:pt x="16" y="142"/>
                  </a:lnTo>
                  <a:lnTo>
                    <a:pt x="21" y="148"/>
                  </a:lnTo>
                  <a:lnTo>
                    <a:pt x="26" y="155"/>
                  </a:lnTo>
                  <a:lnTo>
                    <a:pt x="33" y="161"/>
                  </a:lnTo>
                  <a:lnTo>
                    <a:pt x="40" y="165"/>
                  </a:lnTo>
                  <a:lnTo>
                    <a:pt x="47" y="171"/>
                  </a:lnTo>
                  <a:lnTo>
                    <a:pt x="55" y="174"/>
                  </a:lnTo>
                  <a:lnTo>
                    <a:pt x="64" y="177"/>
                  </a:lnTo>
                  <a:lnTo>
                    <a:pt x="73" y="179"/>
                  </a:lnTo>
                  <a:lnTo>
                    <a:pt x="81" y="181"/>
                  </a:lnTo>
                  <a:lnTo>
                    <a:pt x="91" y="182"/>
                  </a:lnTo>
                  <a:lnTo>
                    <a:pt x="99" y="181"/>
                  </a:lnTo>
                  <a:lnTo>
                    <a:pt x="109" y="179"/>
                  </a:lnTo>
                  <a:lnTo>
                    <a:pt x="118" y="177"/>
                  </a:lnTo>
                  <a:lnTo>
                    <a:pt x="125" y="174"/>
                  </a:lnTo>
                  <a:lnTo>
                    <a:pt x="134" y="171"/>
                  </a:lnTo>
                  <a:lnTo>
                    <a:pt x="141" y="165"/>
                  </a:lnTo>
                  <a:lnTo>
                    <a:pt x="148" y="161"/>
                  </a:lnTo>
                  <a:lnTo>
                    <a:pt x="154" y="155"/>
                  </a:lnTo>
                  <a:lnTo>
                    <a:pt x="161" y="148"/>
                  </a:lnTo>
                  <a:lnTo>
                    <a:pt x="165" y="142"/>
                  </a:lnTo>
                  <a:lnTo>
                    <a:pt x="170" y="134"/>
                  </a:lnTo>
                  <a:lnTo>
                    <a:pt x="173"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714">
              <a:extLst>
                <a:ext uri="{FF2B5EF4-FFF2-40B4-BE49-F238E27FC236}">
                  <a16:creationId xmlns:a16="http://schemas.microsoft.com/office/drawing/2014/main" id="{7F864FC8-AB3C-49D8-83BB-14DA025641EE}"/>
                </a:ext>
              </a:extLst>
            </p:cNvPr>
            <p:cNvSpPr>
              <a:spLocks/>
            </p:cNvSpPr>
            <p:nvPr/>
          </p:nvSpPr>
          <p:spPr bwMode="auto">
            <a:xfrm>
              <a:off x="2674938" y="1920875"/>
              <a:ext cx="57150" cy="192088"/>
            </a:xfrm>
            <a:custGeom>
              <a:avLst/>
              <a:gdLst>
                <a:gd name="T0" fmla="*/ 163 w 181"/>
                <a:gd name="T1" fmla="*/ 0 h 602"/>
                <a:gd name="T2" fmla="*/ 157 w 181"/>
                <a:gd name="T3" fmla="*/ 3 h 602"/>
                <a:gd name="T4" fmla="*/ 153 w 181"/>
                <a:gd name="T5" fmla="*/ 7 h 602"/>
                <a:gd name="T6" fmla="*/ 151 w 181"/>
                <a:gd name="T7" fmla="*/ 12 h 602"/>
                <a:gd name="T8" fmla="*/ 151 w 181"/>
                <a:gd name="T9" fmla="*/ 211 h 602"/>
                <a:gd name="T10" fmla="*/ 150 w 181"/>
                <a:gd name="T11" fmla="*/ 222 h 602"/>
                <a:gd name="T12" fmla="*/ 146 w 181"/>
                <a:gd name="T13" fmla="*/ 234 h 602"/>
                <a:gd name="T14" fmla="*/ 140 w 181"/>
                <a:gd name="T15" fmla="*/ 245 h 602"/>
                <a:gd name="T16" fmla="*/ 133 w 181"/>
                <a:gd name="T17" fmla="*/ 254 h 602"/>
                <a:gd name="T18" fmla="*/ 124 w 181"/>
                <a:gd name="T19" fmla="*/ 261 h 602"/>
                <a:gd name="T20" fmla="*/ 113 w 181"/>
                <a:gd name="T21" fmla="*/ 266 h 602"/>
                <a:gd name="T22" fmla="*/ 103 w 181"/>
                <a:gd name="T23" fmla="*/ 270 h 602"/>
                <a:gd name="T24" fmla="*/ 91 w 181"/>
                <a:gd name="T25" fmla="*/ 271 h 602"/>
                <a:gd name="T26" fmla="*/ 78 w 181"/>
                <a:gd name="T27" fmla="*/ 270 h 602"/>
                <a:gd name="T28" fmla="*/ 67 w 181"/>
                <a:gd name="T29" fmla="*/ 266 h 602"/>
                <a:gd name="T30" fmla="*/ 57 w 181"/>
                <a:gd name="T31" fmla="*/ 261 h 602"/>
                <a:gd name="T32" fmla="*/ 48 w 181"/>
                <a:gd name="T33" fmla="*/ 254 h 602"/>
                <a:gd name="T34" fmla="*/ 40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3 w 181"/>
                <a:gd name="T47" fmla="*/ 3 h 602"/>
                <a:gd name="T48" fmla="*/ 18 w 181"/>
                <a:gd name="T49" fmla="*/ 0 h 602"/>
                <a:gd name="T50" fmla="*/ 13 w 181"/>
                <a:gd name="T51" fmla="*/ 0 h 602"/>
                <a:gd name="T52" fmla="*/ 7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1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59" y="2"/>
                  </a:lnTo>
                  <a:lnTo>
                    <a:pt x="157" y="3"/>
                  </a:lnTo>
                  <a:lnTo>
                    <a:pt x="155" y="5"/>
                  </a:lnTo>
                  <a:lnTo>
                    <a:pt x="153" y="7"/>
                  </a:lnTo>
                  <a:lnTo>
                    <a:pt x="152" y="9"/>
                  </a:lnTo>
                  <a:lnTo>
                    <a:pt x="151" y="12"/>
                  </a:lnTo>
                  <a:lnTo>
                    <a:pt x="151" y="15"/>
                  </a:lnTo>
                  <a:lnTo>
                    <a:pt x="151" y="211"/>
                  </a:lnTo>
                  <a:lnTo>
                    <a:pt x="150" y="217"/>
                  </a:lnTo>
                  <a:lnTo>
                    <a:pt x="150" y="222"/>
                  </a:lnTo>
                  <a:lnTo>
                    <a:pt x="148" y="229"/>
                  </a:lnTo>
                  <a:lnTo>
                    <a:pt x="146" y="234"/>
                  </a:lnTo>
                  <a:lnTo>
                    <a:pt x="143" y="240"/>
                  </a:lnTo>
                  <a:lnTo>
                    <a:pt x="140" y="245"/>
                  </a:lnTo>
                  <a:lnTo>
                    <a:pt x="137" y="249"/>
                  </a:lnTo>
                  <a:lnTo>
                    <a:pt x="133" y="254"/>
                  </a:lnTo>
                  <a:lnTo>
                    <a:pt x="128" y="258"/>
                  </a:lnTo>
                  <a:lnTo>
                    <a:pt x="124" y="261"/>
                  </a:lnTo>
                  <a:lnTo>
                    <a:pt x="119" y="264"/>
                  </a:lnTo>
                  <a:lnTo>
                    <a:pt x="113" y="266"/>
                  </a:lnTo>
                  <a:lnTo>
                    <a:pt x="108" y="269"/>
                  </a:lnTo>
                  <a:lnTo>
                    <a:pt x="103" y="270"/>
                  </a:lnTo>
                  <a:lnTo>
                    <a:pt x="96" y="271"/>
                  </a:lnTo>
                  <a:lnTo>
                    <a:pt x="91" y="271"/>
                  </a:lnTo>
                  <a:lnTo>
                    <a:pt x="84" y="271"/>
                  </a:lnTo>
                  <a:lnTo>
                    <a:pt x="78" y="270"/>
                  </a:lnTo>
                  <a:lnTo>
                    <a:pt x="73" y="269"/>
                  </a:lnTo>
                  <a:lnTo>
                    <a:pt x="67" y="266"/>
                  </a:lnTo>
                  <a:lnTo>
                    <a:pt x="62" y="264"/>
                  </a:lnTo>
                  <a:lnTo>
                    <a:pt x="57" y="261"/>
                  </a:lnTo>
                  <a:lnTo>
                    <a:pt x="52" y="258"/>
                  </a:lnTo>
                  <a:lnTo>
                    <a:pt x="48" y="254"/>
                  </a:lnTo>
                  <a:lnTo>
                    <a:pt x="44" y="249"/>
                  </a:lnTo>
                  <a:lnTo>
                    <a:pt x="40" y="245"/>
                  </a:lnTo>
                  <a:lnTo>
                    <a:pt x="37" y="240"/>
                  </a:lnTo>
                  <a:lnTo>
                    <a:pt x="35" y="234"/>
                  </a:lnTo>
                  <a:lnTo>
                    <a:pt x="33" y="229"/>
                  </a:lnTo>
                  <a:lnTo>
                    <a:pt x="32" y="224"/>
                  </a:lnTo>
                  <a:lnTo>
                    <a:pt x="31" y="217"/>
                  </a:lnTo>
                  <a:lnTo>
                    <a:pt x="30" y="211"/>
                  </a:lnTo>
                  <a:lnTo>
                    <a:pt x="30" y="15"/>
                  </a:lnTo>
                  <a:lnTo>
                    <a:pt x="30" y="12"/>
                  </a:lnTo>
                  <a:lnTo>
                    <a:pt x="29" y="9"/>
                  </a:lnTo>
                  <a:lnTo>
                    <a:pt x="28" y="7"/>
                  </a:lnTo>
                  <a:lnTo>
                    <a:pt x="25" y="5"/>
                  </a:lnTo>
                  <a:lnTo>
                    <a:pt x="23" y="3"/>
                  </a:lnTo>
                  <a:lnTo>
                    <a:pt x="21" y="2"/>
                  </a:lnTo>
                  <a:lnTo>
                    <a:pt x="18" y="0"/>
                  </a:lnTo>
                  <a:lnTo>
                    <a:pt x="15" y="0"/>
                  </a:lnTo>
                  <a:lnTo>
                    <a:pt x="13" y="0"/>
                  </a:lnTo>
                  <a:lnTo>
                    <a:pt x="9" y="2"/>
                  </a:lnTo>
                  <a:lnTo>
                    <a:pt x="7" y="3"/>
                  </a:lnTo>
                  <a:lnTo>
                    <a:pt x="5" y="5"/>
                  </a:lnTo>
                  <a:lnTo>
                    <a:pt x="3" y="7"/>
                  </a:lnTo>
                  <a:lnTo>
                    <a:pt x="2"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4" y="3"/>
                  </a:lnTo>
                  <a:lnTo>
                    <a:pt x="171"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Rectangle 715">
              <a:extLst>
                <a:ext uri="{FF2B5EF4-FFF2-40B4-BE49-F238E27FC236}">
                  <a16:creationId xmlns:a16="http://schemas.microsoft.com/office/drawing/2014/main" id="{F62F4F23-3E58-4391-99F6-14D56BFAABEA}"/>
                </a:ext>
              </a:extLst>
            </p:cNvPr>
            <p:cNvSpPr>
              <a:spLocks noChangeArrowheads="1"/>
            </p:cNvSpPr>
            <p:nvPr/>
          </p:nvSpPr>
          <p:spPr bwMode="auto">
            <a:xfrm>
              <a:off x="2674938"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716">
              <a:extLst>
                <a:ext uri="{FF2B5EF4-FFF2-40B4-BE49-F238E27FC236}">
                  <a16:creationId xmlns:a16="http://schemas.microsoft.com/office/drawing/2014/main" id="{66455EB6-E255-40C5-AFB5-4353F1040930}"/>
                </a:ext>
              </a:extLst>
            </p:cNvPr>
            <p:cNvSpPr>
              <a:spLocks/>
            </p:cNvSpPr>
            <p:nvPr/>
          </p:nvSpPr>
          <p:spPr bwMode="auto">
            <a:xfrm>
              <a:off x="2698750" y="1930400"/>
              <a:ext cx="9525" cy="57150"/>
            </a:xfrm>
            <a:custGeom>
              <a:avLst/>
              <a:gdLst>
                <a:gd name="T0" fmla="*/ 15 w 30"/>
                <a:gd name="T1" fmla="*/ 181 h 181"/>
                <a:gd name="T2" fmla="*/ 17 w 30"/>
                <a:gd name="T3" fmla="*/ 181 h 181"/>
                <a:gd name="T4" fmla="*/ 20 w 30"/>
                <a:gd name="T5" fmla="*/ 180 h 181"/>
                <a:gd name="T6" fmla="*/ 22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2 w 30"/>
                <a:gd name="T29" fmla="*/ 3 h 181"/>
                <a:gd name="T30" fmla="*/ 20 w 30"/>
                <a:gd name="T31" fmla="*/ 2 h 181"/>
                <a:gd name="T32" fmla="*/ 17 w 30"/>
                <a:gd name="T33" fmla="*/ 0 h 181"/>
                <a:gd name="T34" fmla="*/ 15 w 30"/>
                <a:gd name="T35" fmla="*/ 0 h 181"/>
                <a:gd name="T36" fmla="*/ 12 w 30"/>
                <a:gd name="T37" fmla="*/ 0 h 181"/>
                <a:gd name="T38" fmla="*/ 8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8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0" y="180"/>
                  </a:lnTo>
                  <a:lnTo>
                    <a:pt x="22" y="179"/>
                  </a:lnTo>
                  <a:lnTo>
                    <a:pt x="26" y="176"/>
                  </a:lnTo>
                  <a:lnTo>
                    <a:pt x="27" y="174"/>
                  </a:lnTo>
                  <a:lnTo>
                    <a:pt x="29" y="172"/>
                  </a:lnTo>
                  <a:lnTo>
                    <a:pt x="29" y="169"/>
                  </a:lnTo>
                  <a:lnTo>
                    <a:pt x="30" y="166"/>
                  </a:lnTo>
                  <a:lnTo>
                    <a:pt x="30" y="16"/>
                  </a:lnTo>
                  <a:lnTo>
                    <a:pt x="29" y="12"/>
                  </a:lnTo>
                  <a:lnTo>
                    <a:pt x="29" y="9"/>
                  </a:lnTo>
                  <a:lnTo>
                    <a:pt x="27" y="7"/>
                  </a:lnTo>
                  <a:lnTo>
                    <a:pt x="26" y="5"/>
                  </a:lnTo>
                  <a:lnTo>
                    <a:pt x="22" y="3"/>
                  </a:lnTo>
                  <a:lnTo>
                    <a:pt x="20" y="2"/>
                  </a:lnTo>
                  <a:lnTo>
                    <a:pt x="17" y="0"/>
                  </a:lnTo>
                  <a:lnTo>
                    <a:pt x="15" y="0"/>
                  </a:lnTo>
                  <a:lnTo>
                    <a:pt x="12" y="0"/>
                  </a:lnTo>
                  <a:lnTo>
                    <a:pt x="8"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8"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717">
              <a:extLst>
                <a:ext uri="{FF2B5EF4-FFF2-40B4-BE49-F238E27FC236}">
                  <a16:creationId xmlns:a16="http://schemas.microsoft.com/office/drawing/2014/main" id="{ACB7783E-196C-43E0-BB10-D454ACB8E398}"/>
                </a:ext>
              </a:extLst>
            </p:cNvPr>
            <p:cNvSpPr>
              <a:spLocks/>
            </p:cNvSpPr>
            <p:nvPr/>
          </p:nvSpPr>
          <p:spPr bwMode="auto">
            <a:xfrm>
              <a:off x="2608263" y="1920875"/>
              <a:ext cx="57150" cy="192088"/>
            </a:xfrm>
            <a:custGeom>
              <a:avLst/>
              <a:gdLst>
                <a:gd name="T0" fmla="*/ 162 w 181"/>
                <a:gd name="T1" fmla="*/ 0 h 602"/>
                <a:gd name="T2" fmla="*/ 157 w 181"/>
                <a:gd name="T3" fmla="*/ 3 h 602"/>
                <a:gd name="T4" fmla="*/ 154 w 181"/>
                <a:gd name="T5" fmla="*/ 7 h 602"/>
                <a:gd name="T6" fmla="*/ 152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2 w 181"/>
                <a:gd name="T23" fmla="*/ 270 h 602"/>
                <a:gd name="T24" fmla="*/ 91 w 181"/>
                <a:gd name="T25" fmla="*/ 271 h 602"/>
                <a:gd name="T26" fmla="*/ 79 w 181"/>
                <a:gd name="T27" fmla="*/ 270 h 602"/>
                <a:gd name="T28" fmla="*/ 67 w 181"/>
                <a:gd name="T29" fmla="*/ 266 h 602"/>
                <a:gd name="T30" fmla="*/ 57 w 181"/>
                <a:gd name="T31" fmla="*/ 261 h 602"/>
                <a:gd name="T32" fmla="*/ 48 w 181"/>
                <a:gd name="T33" fmla="*/ 254 h 602"/>
                <a:gd name="T34" fmla="*/ 41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9 w 181"/>
                <a:gd name="T49" fmla="*/ 0 h 602"/>
                <a:gd name="T50" fmla="*/ 12 w 181"/>
                <a:gd name="T51" fmla="*/ 0 h 602"/>
                <a:gd name="T52" fmla="*/ 7 w 181"/>
                <a:gd name="T53" fmla="*/ 3 h 602"/>
                <a:gd name="T54" fmla="*/ 3 w 181"/>
                <a:gd name="T55" fmla="*/ 7 h 602"/>
                <a:gd name="T56" fmla="*/ 0 w 181"/>
                <a:gd name="T57" fmla="*/ 12 h 602"/>
                <a:gd name="T58" fmla="*/ 0 w 181"/>
                <a:gd name="T59" fmla="*/ 211 h 602"/>
                <a:gd name="T60" fmla="*/ 181 w 181"/>
                <a:gd name="T61" fmla="*/ 602 h 602"/>
                <a:gd name="T62" fmla="*/ 181 w 181"/>
                <a:gd name="T63" fmla="*/ 15 h 602"/>
                <a:gd name="T64" fmla="*/ 180 w 181"/>
                <a:gd name="T65" fmla="*/ 9 h 602"/>
                <a:gd name="T66" fmla="*/ 176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2" y="0"/>
                  </a:lnTo>
                  <a:lnTo>
                    <a:pt x="160" y="2"/>
                  </a:lnTo>
                  <a:lnTo>
                    <a:pt x="157" y="3"/>
                  </a:lnTo>
                  <a:lnTo>
                    <a:pt x="155" y="5"/>
                  </a:lnTo>
                  <a:lnTo>
                    <a:pt x="154" y="7"/>
                  </a:lnTo>
                  <a:lnTo>
                    <a:pt x="152" y="9"/>
                  </a:lnTo>
                  <a:lnTo>
                    <a:pt x="152" y="12"/>
                  </a:lnTo>
                  <a:lnTo>
                    <a:pt x="151" y="15"/>
                  </a:lnTo>
                  <a:lnTo>
                    <a:pt x="151" y="211"/>
                  </a:lnTo>
                  <a:lnTo>
                    <a:pt x="151" y="217"/>
                  </a:lnTo>
                  <a:lnTo>
                    <a:pt x="150" y="222"/>
                  </a:lnTo>
                  <a:lnTo>
                    <a:pt x="148" y="229"/>
                  </a:lnTo>
                  <a:lnTo>
                    <a:pt x="146" y="234"/>
                  </a:lnTo>
                  <a:lnTo>
                    <a:pt x="143" y="240"/>
                  </a:lnTo>
                  <a:lnTo>
                    <a:pt x="141" y="245"/>
                  </a:lnTo>
                  <a:lnTo>
                    <a:pt x="137" y="249"/>
                  </a:lnTo>
                  <a:lnTo>
                    <a:pt x="133" y="254"/>
                  </a:lnTo>
                  <a:lnTo>
                    <a:pt x="129" y="258"/>
                  </a:lnTo>
                  <a:lnTo>
                    <a:pt x="125" y="261"/>
                  </a:lnTo>
                  <a:lnTo>
                    <a:pt x="120" y="264"/>
                  </a:lnTo>
                  <a:lnTo>
                    <a:pt x="114" y="266"/>
                  </a:lnTo>
                  <a:lnTo>
                    <a:pt x="109" y="269"/>
                  </a:lnTo>
                  <a:lnTo>
                    <a:pt x="102" y="270"/>
                  </a:lnTo>
                  <a:lnTo>
                    <a:pt x="97" y="271"/>
                  </a:lnTo>
                  <a:lnTo>
                    <a:pt x="91" y="271"/>
                  </a:lnTo>
                  <a:lnTo>
                    <a:pt x="84" y="271"/>
                  </a:lnTo>
                  <a:lnTo>
                    <a:pt x="79" y="270"/>
                  </a:lnTo>
                  <a:lnTo>
                    <a:pt x="72" y="269"/>
                  </a:lnTo>
                  <a:lnTo>
                    <a:pt x="67" y="266"/>
                  </a:lnTo>
                  <a:lnTo>
                    <a:pt x="62" y="264"/>
                  </a:lnTo>
                  <a:lnTo>
                    <a:pt x="57" y="261"/>
                  </a:lnTo>
                  <a:lnTo>
                    <a:pt x="52" y="258"/>
                  </a:lnTo>
                  <a:lnTo>
                    <a:pt x="48" y="254"/>
                  </a:lnTo>
                  <a:lnTo>
                    <a:pt x="44" y="249"/>
                  </a:lnTo>
                  <a:lnTo>
                    <a:pt x="41" y="245"/>
                  </a:lnTo>
                  <a:lnTo>
                    <a:pt x="38" y="240"/>
                  </a:lnTo>
                  <a:lnTo>
                    <a:pt x="35" y="234"/>
                  </a:lnTo>
                  <a:lnTo>
                    <a:pt x="33" y="229"/>
                  </a:lnTo>
                  <a:lnTo>
                    <a:pt x="32" y="224"/>
                  </a:lnTo>
                  <a:lnTo>
                    <a:pt x="30" y="217"/>
                  </a:lnTo>
                  <a:lnTo>
                    <a:pt x="30" y="211"/>
                  </a:lnTo>
                  <a:lnTo>
                    <a:pt x="30" y="15"/>
                  </a:lnTo>
                  <a:lnTo>
                    <a:pt x="30" y="12"/>
                  </a:lnTo>
                  <a:lnTo>
                    <a:pt x="29" y="9"/>
                  </a:lnTo>
                  <a:lnTo>
                    <a:pt x="28" y="7"/>
                  </a:lnTo>
                  <a:lnTo>
                    <a:pt x="26" y="5"/>
                  </a:lnTo>
                  <a:lnTo>
                    <a:pt x="24" y="3"/>
                  </a:lnTo>
                  <a:lnTo>
                    <a:pt x="21" y="2"/>
                  </a:lnTo>
                  <a:lnTo>
                    <a:pt x="19" y="0"/>
                  </a:lnTo>
                  <a:lnTo>
                    <a:pt x="15" y="0"/>
                  </a:lnTo>
                  <a:lnTo>
                    <a:pt x="12" y="0"/>
                  </a:lnTo>
                  <a:lnTo>
                    <a:pt x="9" y="2"/>
                  </a:lnTo>
                  <a:lnTo>
                    <a:pt x="7" y="3"/>
                  </a:lnTo>
                  <a:lnTo>
                    <a:pt x="5" y="5"/>
                  </a:lnTo>
                  <a:lnTo>
                    <a:pt x="3" y="7"/>
                  </a:lnTo>
                  <a:lnTo>
                    <a:pt x="2" y="9"/>
                  </a:lnTo>
                  <a:lnTo>
                    <a:pt x="0" y="12"/>
                  </a:lnTo>
                  <a:lnTo>
                    <a:pt x="0" y="15"/>
                  </a:lnTo>
                  <a:lnTo>
                    <a:pt x="0" y="211"/>
                  </a:lnTo>
                  <a:lnTo>
                    <a:pt x="0" y="602"/>
                  </a:lnTo>
                  <a:lnTo>
                    <a:pt x="181" y="602"/>
                  </a:lnTo>
                  <a:lnTo>
                    <a:pt x="181" y="211"/>
                  </a:lnTo>
                  <a:lnTo>
                    <a:pt x="181" y="15"/>
                  </a:lnTo>
                  <a:lnTo>
                    <a:pt x="181" y="12"/>
                  </a:lnTo>
                  <a:lnTo>
                    <a:pt x="180" y="9"/>
                  </a:lnTo>
                  <a:lnTo>
                    <a:pt x="178" y="7"/>
                  </a:lnTo>
                  <a:lnTo>
                    <a:pt x="176" y="5"/>
                  </a:lnTo>
                  <a:lnTo>
                    <a:pt x="174" y="3"/>
                  </a:lnTo>
                  <a:lnTo>
                    <a:pt x="172"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Rectangle 718">
              <a:extLst>
                <a:ext uri="{FF2B5EF4-FFF2-40B4-BE49-F238E27FC236}">
                  <a16:creationId xmlns:a16="http://schemas.microsoft.com/office/drawing/2014/main" id="{CB587A79-A690-4BE1-9A7B-D4D179008449}"/>
                </a:ext>
              </a:extLst>
            </p:cNvPr>
            <p:cNvSpPr>
              <a:spLocks noChangeArrowheads="1"/>
            </p:cNvSpPr>
            <p:nvPr/>
          </p:nvSpPr>
          <p:spPr bwMode="auto">
            <a:xfrm>
              <a:off x="260826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719">
              <a:extLst>
                <a:ext uri="{FF2B5EF4-FFF2-40B4-BE49-F238E27FC236}">
                  <a16:creationId xmlns:a16="http://schemas.microsoft.com/office/drawing/2014/main" id="{9B27E552-9858-46C0-912C-4365788798C8}"/>
                </a:ext>
              </a:extLst>
            </p:cNvPr>
            <p:cNvSpPr>
              <a:spLocks/>
            </p:cNvSpPr>
            <p:nvPr/>
          </p:nvSpPr>
          <p:spPr bwMode="auto">
            <a:xfrm>
              <a:off x="2608263" y="2151063"/>
              <a:ext cx="57150" cy="57150"/>
            </a:xfrm>
            <a:custGeom>
              <a:avLst/>
              <a:gdLst>
                <a:gd name="T0" fmla="*/ 0 w 181"/>
                <a:gd name="T1" fmla="*/ 91 h 182"/>
                <a:gd name="T2" fmla="*/ 0 w 181"/>
                <a:gd name="T3" fmla="*/ 100 h 182"/>
                <a:gd name="T4" fmla="*/ 3 w 181"/>
                <a:gd name="T5" fmla="*/ 110 h 182"/>
                <a:gd name="T6" fmla="*/ 5 w 181"/>
                <a:gd name="T7" fmla="*/ 118 h 182"/>
                <a:gd name="T8" fmla="*/ 8 w 181"/>
                <a:gd name="T9" fmla="*/ 126 h 182"/>
                <a:gd name="T10" fmla="*/ 11 w 181"/>
                <a:gd name="T11" fmla="*/ 134 h 182"/>
                <a:gd name="T12" fmla="*/ 15 w 181"/>
                <a:gd name="T13" fmla="*/ 142 h 182"/>
                <a:gd name="T14" fmla="*/ 21 w 181"/>
                <a:gd name="T15" fmla="*/ 148 h 182"/>
                <a:gd name="T16" fmla="*/ 27 w 181"/>
                <a:gd name="T17" fmla="*/ 155 h 182"/>
                <a:gd name="T18" fmla="*/ 34 w 181"/>
                <a:gd name="T19" fmla="*/ 161 h 182"/>
                <a:gd name="T20" fmla="*/ 40 w 181"/>
                <a:gd name="T21" fmla="*/ 165 h 182"/>
                <a:gd name="T22" fmla="*/ 48 w 181"/>
                <a:gd name="T23" fmla="*/ 171 h 182"/>
                <a:gd name="T24" fmla="*/ 55 w 181"/>
                <a:gd name="T25" fmla="*/ 174 h 182"/>
                <a:gd name="T26" fmla="*/ 64 w 181"/>
                <a:gd name="T27" fmla="*/ 177 h 182"/>
                <a:gd name="T28" fmla="*/ 72 w 181"/>
                <a:gd name="T29" fmla="*/ 179 h 182"/>
                <a:gd name="T30" fmla="*/ 82 w 181"/>
                <a:gd name="T31" fmla="*/ 181 h 182"/>
                <a:gd name="T32" fmla="*/ 91 w 181"/>
                <a:gd name="T33" fmla="*/ 182 h 182"/>
                <a:gd name="T34" fmla="*/ 100 w 181"/>
                <a:gd name="T35" fmla="*/ 181 h 182"/>
                <a:gd name="T36" fmla="*/ 109 w 181"/>
                <a:gd name="T37" fmla="*/ 179 h 182"/>
                <a:gd name="T38" fmla="*/ 117 w 181"/>
                <a:gd name="T39" fmla="*/ 177 h 182"/>
                <a:gd name="T40" fmla="*/ 126 w 181"/>
                <a:gd name="T41" fmla="*/ 174 h 182"/>
                <a:gd name="T42" fmla="*/ 133 w 181"/>
                <a:gd name="T43" fmla="*/ 171 h 182"/>
                <a:gd name="T44" fmla="*/ 141 w 181"/>
                <a:gd name="T45" fmla="*/ 165 h 182"/>
                <a:gd name="T46" fmla="*/ 148 w 181"/>
                <a:gd name="T47" fmla="*/ 161 h 182"/>
                <a:gd name="T48" fmla="*/ 155 w 181"/>
                <a:gd name="T49" fmla="*/ 155 h 182"/>
                <a:gd name="T50" fmla="*/ 160 w 181"/>
                <a:gd name="T51" fmla="*/ 148 h 182"/>
                <a:gd name="T52" fmla="*/ 166 w 181"/>
                <a:gd name="T53" fmla="*/ 142 h 182"/>
                <a:gd name="T54" fmla="*/ 170 w 181"/>
                <a:gd name="T55" fmla="*/ 134 h 182"/>
                <a:gd name="T56" fmla="*/ 174 w 181"/>
                <a:gd name="T57" fmla="*/ 126 h 182"/>
                <a:gd name="T58" fmla="*/ 177 w 181"/>
                <a:gd name="T59" fmla="*/ 118 h 182"/>
                <a:gd name="T60" fmla="*/ 180 w 181"/>
                <a:gd name="T61" fmla="*/ 110 h 182"/>
                <a:gd name="T62" fmla="*/ 181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0" y="100"/>
                  </a:lnTo>
                  <a:lnTo>
                    <a:pt x="3" y="110"/>
                  </a:lnTo>
                  <a:lnTo>
                    <a:pt x="5" y="118"/>
                  </a:lnTo>
                  <a:lnTo>
                    <a:pt x="8" y="126"/>
                  </a:lnTo>
                  <a:lnTo>
                    <a:pt x="11" y="134"/>
                  </a:lnTo>
                  <a:lnTo>
                    <a:pt x="15" y="142"/>
                  </a:lnTo>
                  <a:lnTo>
                    <a:pt x="21" y="148"/>
                  </a:lnTo>
                  <a:lnTo>
                    <a:pt x="27" y="155"/>
                  </a:lnTo>
                  <a:lnTo>
                    <a:pt x="34" y="161"/>
                  </a:lnTo>
                  <a:lnTo>
                    <a:pt x="40" y="165"/>
                  </a:lnTo>
                  <a:lnTo>
                    <a:pt x="48" y="171"/>
                  </a:lnTo>
                  <a:lnTo>
                    <a:pt x="55" y="174"/>
                  </a:lnTo>
                  <a:lnTo>
                    <a:pt x="64" y="177"/>
                  </a:lnTo>
                  <a:lnTo>
                    <a:pt x="72" y="179"/>
                  </a:lnTo>
                  <a:lnTo>
                    <a:pt x="82" y="181"/>
                  </a:lnTo>
                  <a:lnTo>
                    <a:pt x="91" y="182"/>
                  </a:lnTo>
                  <a:lnTo>
                    <a:pt x="100" y="181"/>
                  </a:lnTo>
                  <a:lnTo>
                    <a:pt x="109" y="179"/>
                  </a:lnTo>
                  <a:lnTo>
                    <a:pt x="117" y="177"/>
                  </a:lnTo>
                  <a:lnTo>
                    <a:pt x="126" y="174"/>
                  </a:lnTo>
                  <a:lnTo>
                    <a:pt x="133" y="171"/>
                  </a:lnTo>
                  <a:lnTo>
                    <a:pt x="141" y="165"/>
                  </a:lnTo>
                  <a:lnTo>
                    <a:pt x="148" y="161"/>
                  </a:lnTo>
                  <a:lnTo>
                    <a:pt x="155" y="155"/>
                  </a:lnTo>
                  <a:lnTo>
                    <a:pt x="160" y="148"/>
                  </a:lnTo>
                  <a:lnTo>
                    <a:pt x="166" y="142"/>
                  </a:lnTo>
                  <a:lnTo>
                    <a:pt x="170" y="134"/>
                  </a:lnTo>
                  <a:lnTo>
                    <a:pt x="174" y="126"/>
                  </a:lnTo>
                  <a:lnTo>
                    <a:pt x="177" y="118"/>
                  </a:lnTo>
                  <a:lnTo>
                    <a:pt x="180" y="110"/>
                  </a:lnTo>
                  <a:lnTo>
                    <a:pt x="181"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720">
              <a:extLst>
                <a:ext uri="{FF2B5EF4-FFF2-40B4-BE49-F238E27FC236}">
                  <a16:creationId xmlns:a16="http://schemas.microsoft.com/office/drawing/2014/main" id="{445A4A3C-20C5-4624-9209-D11A75CEC9B9}"/>
                </a:ext>
              </a:extLst>
            </p:cNvPr>
            <p:cNvSpPr>
              <a:spLocks/>
            </p:cNvSpPr>
            <p:nvPr/>
          </p:nvSpPr>
          <p:spPr bwMode="auto">
            <a:xfrm>
              <a:off x="2632075" y="1930400"/>
              <a:ext cx="9525" cy="57150"/>
            </a:xfrm>
            <a:custGeom>
              <a:avLst/>
              <a:gdLst>
                <a:gd name="T0" fmla="*/ 15 w 30"/>
                <a:gd name="T1" fmla="*/ 181 h 181"/>
                <a:gd name="T2" fmla="*/ 18 w 30"/>
                <a:gd name="T3" fmla="*/ 181 h 181"/>
                <a:gd name="T4" fmla="*/ 21 w 30"/>
                <a:gd name="T5" fmla="*/ 180 h 181"/>
                <a:gd name="T6" fmla="*/ 23 w 30"/>
                <a:gd name="T7" fmla="*/ 179 h 181"/>
                <a:gd name="T8" fmla="*/ 25 w 30"/>
                <a:gd name="T9" fmla="*/ 176 h 181"/>
                <a:gd name="T10" fmla="*/ 27 w 30"/>
                <a:gd name="T11" fmla="*/ 174 h 181"/>
                <a:gd name="T12" fmla="*/ 28 w 30"/>
                <a:gd name="T13" fmla="*/ 172 h 181"/>
                <a:gd name="T14" fmla="*/ 30 w 30"/>
                <a:gd name="T15" fmla="*/ 169 h 181"/>
                <a:gd name="T16" fmla="*/ 30 w 30"/>
                <a:gd name="T17" fmla="*/ 166 h 181"/>
                <a:gd name="T18" fmla="*/ 30 w 30"/>
                <a:gd name="T19" fmla="*/ 16 h 181"/>
                <a:gd name="T20" fmla="*/ 30 w 30"/>
                <a:gd name="T21" fmla="*/ 12 h 181"/>
                <a:gd name="T22" fmla="*/ 28 w 30"/>
                <a:gd name="T23" fmla="*/ 9 h 181"/>
                <a:gd name="T24" fmla="*/ 27 w 30"/>
                <a:gd name="T25" fmla="*/ 7 h 181"/>
                <a:gd name="T26" fmla="*/ 25 w 30"/>
                <a:gd name="T27" fmla="*/ 5 h 181"/>
                <a:gd name="T28" fmla="*/ 23 w 30"/>
                <a:gd name="T29" fmla="*/ 3 h 181"/>
                <a:gd name="T30" fmla="*/ 21 w 30"/>
                <a:gd name="T31" fmla="*/ 2 h 181"/>
                <a:gd name="T32" fmla="*/ 18 w 30"/>
                <a:gd name="T33" fmla="*/ 0 h 181"/>
                <a:gd name="T34" fmla="*/ 15 w 30"/>
                <a:gd name="T35" fmla="*/ 0 h 181"/>
                <a:gd name="T36" fmla="*/ 11 w 30"/>
                <a:gd name="T37" fmla="*/ 0 h 181"/>
                <a:gd name="T38" fmla="*/ 9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9 w 30"/>
                <a:gd name="T65" fmla="*/ 180 h 181"/>
                <a:gd name="T66" fmla="*/ 11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3" y="179"/>
                  </a:lnTo>
                  <a:lnTo>
                    <a:pt x="25" y="176"/>
                  </a:lnTo>
                  <a:lnTo>
                    <a:pt x="27" y="174"/>
                  </a:lnTo>
                  <a:lnTo>
                    <a:pt x="28" y="172"/>
                  </a:lnTo>
                  <a:lnTo>
                    <a:pt x="30" y="169"/>
                  </a:lnTo>
                  <a:lnTo>
                    <a:pt x="30" y="166"/>
                  </a:lnTo>
                  <a:lnTo>
                    <a:pt x="30" y="16"/>
                  </a:lnTo>
                  <a:lnTo>
                    <a:pt x="30" y="12"/>
                  </a:lnTo>
                  <a:lnTo>
                    <a:pt x="28" y="9"/>
                  </a:lnTo>
                  <a:lnTo>
                    <a:pt x="27" y="7"/>
                  </a:lnTo>
                  <a:lnTo>
                    <a:pt x="25" y="5"/>
                  </a:lnTo>
                  <a:lnTo>
                    <a:pt x="23" y="3"/>
                  </a:lnTo>
                  <a:lnTo>
                    <a:pt x="21" y="2"/>
                  </a:lnTo>
                  <a:lnTo>
                    <a:pt x="18" y="0"/>
                  </a:lnTo>
                  <a:lnTo>
                    <a:pt x="15" y="0"/>
                  </a:lnTo>
                  <a:lnTo>
                    <a:pt x="11" y="0"/>
                  </a:lnTo>
                  <a:lnTo>
                    <a:pt x="9"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9" y="180"/>
                  </a:lnTo>
                  <a:lnTo>
                    <a:pt x="11"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0" name="Freeform 1671" descr="Icon of check mark. ">
            <a:extLst>
              <a:ext uri="{FF2B5EF4-FFF2-40B4-BE49-F238E27FC236}">
                <a16:creationId xmlns:a16="http://schemas.microsoft.com/office/drawing/2014/main" id="{1A4AFC64-5C16-40F4-BDFA-E62EE3AAEA23}"/>
              </a:ext>
            </a:extLst>
          </p:cNvPr>
          <p:cNvSpPr>
            <a:spLocks noEditPoints="1"/>
          </p:cNvSpPr>
          <p:nvPr/>
        </p:nvSpPr>
        <p:spPr bwMode="auto">
          <a:xfrm>
            <a:off x="6963181" y="2902974"/>
            <a:ext cx="380334" cy="380334"/>
          </a:xfrm>
          <a:custGeom>
            <a:avLst/>
            <a:gdLst>
              <a:gd name="T0" fmla="*/ 279 w 719"/>
              <a:gd name="T1" fmla="*/ 477 h 719"/>
              <a:gd name="T2" fmla="*/ 197 w 719"/>
              <a:gd name="T3" fmla="*/ 387 h 719"/>
              <a:gd name="T4" fmla="*/ 217 w 719"/>
              <a:gd name="T5" fmla="*/ 382 h 719"/>
              <a:gd name="T6" fmla="*/ 515 w 719"/>
              <a:gd name="T7" fmla="*/ 243 h 719"/>
              <a:gd name="T8" fmla="*/ 519 w 719"/>
              <a:gd name="T9" fmla="*/ 263 h 719"/>
              <a:gd name="T10" fmla="*/ 709 w 719"/>
              <a:gd name="T11" fmla="*/ 323 h 719"/>
              <a:gd name="T12" fmla="*/ 687 w 719"/>
              <a:gd name="T13" fmla="*/ 289 h 719"/>
              <a:gd name="T14" fmla="*/ 696 w 719"/>
              <a:gd name="T15" fmla="*/ 243 h 719"/>
              <a:gd name="T16" fmla="*/ 675 w 719"/>
              <a:gd name="T17" fmla="*/ 199 h 719"/>
              <a:gd name="T18" fmla="*/ 631 w 719"/>
              <a:gd name="T19" fmla="*/ 179 h 719"/>
              <a:gd name="T20" fmla="*/ 630 w 719"/>
              <a:gd name="T21" fmla="*/ 131 h 719"/>
              <a:gd name="T22" fmla="*/ 603 w 719"/>
              <a:gd name="T23" fmla="*/ 98 h 719"/>
              <a:gd name="T24" fmla="*/ 569 w 719"/>
              <a:gd name="T25" fmla="*/ 87 h 719"/>
              <a:gd name="T26" fmla="*/ 536 w 719"/>
              <a:gd name="T27" fmla="*/ 70 h 719"/>
              <a:gd name="T28" fmla="*/ 507 w 719"/>
              <a:gd name="T29" fmla="*/ 34 h 719"/>
              <a:gd name="T30" fmla="*/ 458 w 719"/>
              <a:gd name="T31" fmla="*/ 25 h 719"/>
              <a:gd name="T32" fmla="*/ 418 w 719"/>
              <a:gd name="T33" fmla="*/ 31 h 719"/>
              <a:gd name="T34" fmla="*/ 380 w 719"/>
              <a:gd name="T35" fmla="*/ 4 h 719"/>
              <a:gd name="T36" fmla="*/ 331 w 719"/>
              <a:gd name="T37" fmla="*/ 7 h 719"/>
              <a:gd name="T38" fmla="*/ 296 w 719"/>
              <a:gd name="T39" fmla="*/ 39 h 719"/>
              <a:gd name="T40" fmla="*/ 251 w 719"/>
              <a:gd name="T41" fmla="*/ 24 h 719"/>
              <a:gd name="T42" fmla="*/ 205 w 719"/>
              <a:gd name="T43" fmla="*/ 39 h 719"/>
              <a:gd name="T44" fmla="*/ 180 w 719"/>
              <a:gd name="T45" fmla="*/ 79 h 719"/>
              <a:gd name="T46" fmla="*/ 142 w 719"/>
              <a:gd name="T47" fmla="*/ 88 h 719"/>
              <a:gd name="T48" fmla="*/ 111 w 719"/>
              <a:gd name="T49" fmla="*/ 102 h 719"/>
              <a:gd name="T50" fmla="*/ 86 w 719"/>
              <a:gd name="T51" fmla="*/ 141 h 719"/>
              <a:gd name="T52" fmla="*/ 78 w 719"/>
              <a:gd name="T53" fmla="*/ 180 h 719"/>
              <a:gd name="T54" fmla="*/ 37 w 719"/>
              <a:gd name="T55" fmla="*/ 207 h 719"/>
              <a:gd name="T56" fmla="*/ 22 w 719"/>
              <a:gd name="T57" fmla="*/ 252 h 719"/>
              <a:gd name="T58" fmla="*/ 38 w 719"/>
              <a:gd name="T59" fmla="*/ 296 h 719"/>
              <a:gd name="T60" fmla="*/ 6 w 719"/>
              <a:gd name="T61" fmla="*/ 332 h 719"/>
              <a:gd name="T62" fmla="*/ 3 w 719"/>
              <a:gd name="T63" fmla="*/ 380 h 719"/>
              <a:gd name="T64" fmla="*/ 31 w 719"/>
              <a:gd name="T65" fmla="*/ 420 h 719"/>
              <a:gd name="T66" fmla="*/ 23 w 719"/>
              <a:gd name="T67" fmla="*/ 460 h 719"/>
              <a:gd name="T68" fmla="*/ 32 w 719"/>
              <a:gd name="T69" fmla="*/ 507 h 719"/>
              <a:gd name="T70" fmla="*/ 68 w 719"/>
              <a:gd name="T71" fmla="*/ 538 h 719"/>
              <a:gd name="T72" fmla="*/ 85 w 719"/>
              <a:gd name="T73" fmla="*/ 571 h 719"/>
              <a:gd name="T74" fmla="*/ 106 w 719"/>
              <a:gd name="T75" fmla="*/ 615 h 719"/>
              <a:gd name="T76" fmla="*/ 135 w 719"/>
              <a:gd name="T77" fmla="*/ 633 h 719"/>
              <a:gd name="T78" fmla="*/ 177 w 719"/>
              <a:gd name="T79" fmla="*/ 633 h 719"/>
              <a:gd name="T80" fmla="*/ 197 w 719"/>
              <a:gd name="T81" fmla="*/ 676 h 719"/>
              <a:gd name="T82" fmla="*/ 242 w 719"/>
              <a:gd name="T83" fmla="*/ 698 h 719"/>
              <a:gd name="T84" fmla="*/ 288 w 719"/>
              <a:gd name="T85" fmla="*/ 687 h 719"/>
              <a:gd name="T86" fmla="*/ 322 w 719"/>
              <a:gd name="T87" fmla="*/ 709 h 719"/>
              <a:gd name="T88" fmla="*/ 370 w 719"/>
              <a:gd name="T89" fmla="*/ 719 h 719"/>
              <a:gd name="T90" fmla="*/ 412 w 719"/>
              <a:gd name="T91" fmla="*/ 697 h 719"/>
              <a:gd name="T92" fmla="*/ 449 w 719"/>
              <a:gd name="T93" fmla="*/ 695 h 719"/>
              <a:gd name="T94" fmla="*/ 497 w 719"/>
              <a:gd name="T95" fmla="*/ 693 h 719"/>
              <a:gd name="T96" fmla="*/ 533 w 719"/>
              <a:gd name="T97" fmla="*/ 661 h 719"/>
              <a:gd name="T98" fmla="*/ 563 w 719"/>
              <a:gd name="T99" fmla="*/ 635 h 719"/>
              <a:gd name="T100" fmla="*/ 597 w 719"/>
              <a:gd name="T101" fmla="*/ 628 h 719"/>
              <a:gd name="T102" fmla="*/ 626 w 719"/>
              <a:gd name="T103" fmla="*/ 599 h 719"/>
              <a:gd name="T104" fmla="*/ 634 w 719"/>
              <a:gd name="T105" fmla="*/ 551 h 719"/>
              <a:gd name="T106" fmla="*/ 668 w 719"/>
              <a:gd name="T107" fmla="*/ 528 h 719"/>
              <a:gd name="T108" fmla="*/ 694 w 719"/>
              <a:gd name="T109" fmla="*/ 488 h 719"/>
              <a:gd name="T110" fmla="*/ 691 w 719"/>
              <a:gd name="T111" fmla="*/ 441 h 719"/>
              <a:gd name="T112" fmla="*/ 703 w 719"/>
              <a:gd name="T113" fmla="*/ 406 h 719"/>
              <a:gd name="T114" fmla="*/ 719 w 719"/>
              <a:gd name="T115" fmla="*/ 36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19" h="719">
                <a:moveTo>
                  <a:pt x="519" y="263"/>
                </a:moveTo>
                <a:lnTo>
                  <a:pt x="292" y="475"/>
                </a:lnTo>
                <a:lnTo>
                  <a:pt x="288" y="477"/>
                </a:lnTo>
                <a:lnTo>
                  <a:pt x="285" y="479"/>
                </a:lnTo>
                <a:lnTo>
                  <a:pt x="279" y="477"/>
                </a:lnTo>
                <a:lnTo>
                  <a:pt x="276" y="475"/>
                </a:lnTo>
                <a:lnTo>
                  <a:pt x="200" y="400"/>
                </a:lnTo>
                <a:lnTo>
                  <a:pt x="197" y="396"/>
                </a:lnTo>
                <a:lnTo>
                  <a:pt x="196" y="391"/>
                </a:lnTo>
                <a:lnTo>
                  <a:pt x="197" y="387"/>
                </a:lnTo>
                <a:lnTo>
                  <a:pt x="200" y="382"/>
                </a:lnTo>
                <a:lnTo>
                  <a:pt x="204" y="380"/>
                </a:lnTo>
                <a:lnTo>
                  <a:pt x="208" y="379"/>
                </a:lnTo>
                <a:lnTo>
                  <a:pt x="213" y="380"/>
                </a:lnTo>
                <a:lnTo>
                  <a:pt x="217" y="382"/>
                </a:lnTo>
                <a:lnTo>
                  <a:pt x="285" y="450"/>
                </a:lnTo>
                <a:lnTo>
                  <a:pt x="502" y="247"/>
                </a:lnTo>
                <a:lnTo>
                  <a:pt x="507" y="243"/>
                </a:lnTo>
                <a:lnTo>
                  <a:pt x="511" y="243"/>
                </a:lnTo>
                <a:lnTo>
                  <a:pt x="515" y="243"/>
                </a:lnTo>
                <a:lnTo>
                  <a:pt x="520" y="247"/>
                </a:lnTo>
                <a:lnTo>
                  <a:pt x="522" y="251"/>
                </a:lnTo>
                <a:lnTo>
                  <a:pt x="523" y="255"/>
                </a:lnTo>
                <a:lnTo>
                  <a:pt x="522" y="260"/>
                </a:lnTo>
                <a:lnTo>
                  <a:pt x="519" y="263"/>
                </a:lnTo>
                <a:close/>
                <a:moveTo>
                  <a:pt x="719" y="360"/>
                </a:moveTo>
                <a:lnTo>
                  <a:pt x="719" y="350"/>
                </a:lnTo>
                <a:lnTo>
                  <a:pt x="716" y="341"/>
                </a:lnTo>
                <a:lnTo>
                  <a:pt x="713" y="332"/>
                </a:lnTo>
                <a:lnTo>
                  <a:pt x="709" y="323"/>
                </a:lnTo>
                <a:lnTo>
                  <a:pt x="703" y="315"/>
                </a:lnTo>
                <a:lnTo>
                  <a:pt x="696" y="308"/>
                </a:lnTo>
                <a:lnTo>
                  <a:pt x="689" y="302"/>
                </a:lnTo>
                <a:lnTo>
                  <a:pt x="681" y="296"/>
                </a:lnTo>
                <a:lnTo>
                  <a:pt x="687" y="289"/>
                </a:lnTo>
                <a:lnTo>
                  <a:pt x="691" y="280"/>
                </a:lnTo>
                <a:lnTo>
                  <a:pt x="694" y="271"/>
                </a:lnTo>
                <a:lnTo>
                  <a:pt x="696" y="262"/>
                </a:lnTo>
                <a:lnTo>
                  <a:pt x="696" y="252"/>
                </a:lnTo>
                <a:lnTo>
                  <a:pt x="696" y="243"/>
                </a:lnTo>
                <a:lnTo>
                  <a:pt x="694" y="233"/>
                </a:lnTo>
                <a:lnTo>
                  <a:pt x="692" y="223"/>
                </a:lnTo>
                <a:lnTo>
                  <a:pt x="688" y="215"/>
                </a:lnTo>
                <a:lnTo>
                  <a:pt x="682" y="207"/>
                </a:lnTo>
                <a:lnTo>
                  <a:pt x="675" y="199"/>
                </a:lnTo>
                <a:lnTo>
                  <a:pt x="668" y="193"/>
                </a:lnTo>
                <a:lnTo>
                  <a:pt x="660" y="188"/>
                </a:lnTo>
                <a:lnTo>
                  <a:pt x="651" y="184"/>
                </a:lnTo>
                <a:lnTo>
                  <a:pt x="641" y="180"/>
                </a:lnTo>
                <a:lnTo>
                  <a:pt x="631" y="179"/>
                </a:lnTo>
                <a:lnTo>
                  <a:pt x="634" y="169"/>
                </a:lnTo>
                <a:lnTo>
                  <a:pt x="635" y="161"/>
                </a:lnTo>
                <a:lnTo>
                  <a:pt x="635" y="151"/>
                </a:lnTo>
                <a:lnTo>
                  <a:pt x="632" y="141"/>
                </a:lnTo>
                <a:lnTo>
                  <a:pt x="630" y="131"/>
                </a:lnTo>
                <a:lnTo>
                  <a:pt x="626" y="122"/>
                </a:lnTo>
                <a:lnTo>
                  <a:pt x="620" y="114"/>
                </a:lnTo>
                <a:lnTo>
                  <a:pt x="614" y="106"/>
                </a:lnTo>
                <a:lnTo>
                  <a:pt x="608" y="102"/>
                </a:lnTo>
                <a:lnTo>
                  <a:pt x="603" y="98"/>
                </a:lnTo>
                <a:lnTo>
                  <a:pt x="597" y="94"/>
                </a:lnTo>
                <a:lnTo>
                  <a:pt x="590" y="91"/>
                </a:lnTo>
                <a:lnTo>
                  <a:pt x="584" y="89"/>
                </a:lnTo>
                <a:lnTo>
                  <a:pt x="577" y="88"/>
                </a:lnTo>
                <a:lnTo>
                  <a:pt x="569" y="87"/>
                </a:lnTo>
                <a:lnTo>
                  <a:pt x="563" y="85"/>
                </a:lnTo>
                <a:lnTo>
                  <a:pt x="552" y="87"/>
                </a:lnTo>
                <a:lnTo>
                  <a:pt x="542" y="89"/>
                </a:lnTo>
                <a:lnTo>
                  <a:pt x="540" y="79"/>
                </a:lnTo>
                <a:lnTo>
                  <a:pt x="536" y="70"/>
                </a:lnTo>
                <a:lnTo>
                  <a:pt x="533" y="61"/>
                </a:lnTo>
                <a:lnTo>
                  <a:pt x="528" y="53"/>
                </a:lnTo>
                <a:lnTo>
                  <a:pt x="522" y="46"/>
                </a:lnTo>
                <a:lnTo>
                  <a:pt x="514" y="39"/>
                </a:lnTo>
                <a:lnTo>
                  <a:pt x="507" y="34"/>
                </a:lnTo>
                <a:lnTo>
                  <a:pt x="497" y="28"/>
                </a:lnTo>
                <a:lnTo>
                  <a:pt x="488" y="26"/>
                </a:lnTo>
                <a:lnTo>
                  <a:pt x="478" y="24"/>
                </a:lnTo>
                <a:lnTo>
                  <a:pt x="468" y="24"/>
                </a:lnTo>
                <a:lnTo>
                  <a:pt x="458" y="25"/>
                </a:lnTo>
                <a:lnTo>
                  <a:pt x="449" y="27"/>
                </a:lnTo>
                <a:lnTo>
                  <a:pt x="440" y="29"/>
                </a:lnTo>
                <a:lnTo>
                  <a:pt x="431" y="34"/>
                </a:lnTo>
                <a:lnTo>
                  <a:pt x="424" y="39"/>
                </a:lnTo>
                <a:lnTo>
                  <a:pt x="418" y="31"/>
                </a:lnTo>
                <a:lnTo>
                  <a:pt x="412" y="24"/>
                </a:lnTo>
                <a:lnTo>
                  <a:pt x="405" y="17"/>
                </a:lnTo>
                <a:lnTo>
                  <a:pt x="397" y="11"/>
                </a:lnTo>
                <a:lnTo>
                  <a:pt x="388" y="7"/>
                </a:lnTo>
                <a:lnTo>
                  <a:pt x="380" y="4"/>
                </a:lnTo>
                <a:lnTo>
                  <a:pt x="370" y="2"/>
                </a:lnTo>
                <a:lnTo>
                  <a:pt x="360" y="0"/>
                </a:lnTo>
                <a:lnTo>
                  <a:pt x="350" y="2"/>
                </a:lnTo>
                <a:lnTo>
                  <a:pt x="340" y="4"/>
                </a:lnTo>
                <a:lnTo>
                  <a:pt x="331" y="7"/>
                </a:lnTo>
                <a:lnTo>
                  <a:pt x="322" y="11"/>
                </a:lnTo>
                <a:lnTo>
                  <a:pt x="314" y="17"/>
                </a:lnTo>
                <a:lnTo>
                  <a:pt x="307" y="24"/>
                </a:lnTo>
                <a:lnTo>
                  <a:pt x="301" y="31"/>
                </a:lnTo>
                <a:lnTo>
                  <a:pt x="296" y="39"/>
                </a:lnTo>
                <a:lnTo>
                  <a:pt x="288" y="34"/>
                </a:lnTo>
                <a:lnTo>
                  <a:pt x="279" y="29"/>
                </a:lnTo>
                <a:lnTo>
                  <a:pt x="270" y="27"/>
                </a:lnTo>
                <a:lnTo>
                  <a:pt x="260" y="25"/>
                </a:lnTo>
                <a:lnTo>
                  <a:pt x="251" y="24"/>
                </a:lnTo>
                <a:lnTo>
                  <a:pt x="242" y="24"/>
                </a:lnTo>
                <a:lnTo>
                  <a:pt x="232" y="26"/>
                </a:lnTo>
                <a:lnTo>
                  <a:pt x="222" y="28"/>
                </a:lnTo>
                <a:lnTo>
                  <a:pt x="213" y="34"/>
                </a:lnTo>
                <a:lnTo>
                  <a:pt x="205" y="39"/>
                </a:lnTo>
                <a:lnTo>
                  <a:pt x="197" y="46"/>
                </a:lnTo>
                <a:lnTo>
                  <a:pt x="192" y="52"/>
                </a:lnTo>
                <a:lnTo>
                  <a:pt x="186" y="61"/>
                </a:lnTo>
                <a:lnTo>
                  <a:pt x="182" y="69"/>
                </a:lnTo>
                <a:lnTo>
                  <a:pt x="180" y="79"/>
                </a:lnTo>
                <a:lnTo>
                  <a:pt x="177" y="89"/>
                </a:lnTo>
                <a:lnTo>
                  <a:pt x="168" y="87"/>
                </a:lnTo>
                <a:lnTo>
                  <a:pt x="156" y="85"/>
                </a:lnTo>
                <a:lnTo>
                  <a:pt x="149" y="87"/>
                </a:lnTo>
                <a:lnTo>
                  <a:pt x="142" y="88"/>
                </a:lnTo>
                <a:lnTo>
                  <a:pt x="135" y="89"/>
                </a:lnTo>
                <a:lnTo>
                  <a:pt x="129" y="91"/>
                </a:lnTo>
                <a:lnTo>
                  <a:pt x="122" y="94"/>
                </a:lnTo>
                <a:lnTo>
                  <a:pt x="117" y="98"/>
                </a:lnTo>
                <a:lnTo>
                  <a:pt x="111" y="102"/>
                </a:lnTo>
                <a:lnTo>
                  <a:pt x="106" y="106"/>
                </a:lnTo>
                <a:lnTo>
                  <a:pt x="99" y="114"/>
                </a:lnTo>
                <a:lnTo>
                  <a:pt x="94" y="122"/>
                </a:lnTo>
                <a:lnTo>
                  <a:pt x="89" y="131"/>
                </a:lnTo>
                <a:lnTo>
                  <a:pt x="86" y="141"/>
                </a:lnTo>
                <a:lnTo>
                  <a:pt x="85" y="151"/>
                </a:lnTo>
                <a:lnTo>
                  <a:pt x="85" y="161"/>
                </a:lnTo>
                <a:lnTo>
                  <a:pt x="85" y="169"/>
                </a:lnTo>
                <a:lnTo>
                  <a:pt x="87" y="179"/>
                </a:lnTo>
                <a:lnTo>
                  <a:pt x="78" y="180"/>
                </a:lnTo>
                <a:lnTo>
                  <a:pt x="68" y="184"/>
                </a:lnTo>
                <a:lnTo>
                  <a:pt x="59" y="188"/>
                </a:lnTo>
                <a:lnTo>
                  <a:pt x="52" y="193"/>
                </a:lnTo>
                <a:lnTo>
                  <a:pt x="44" y="199"/>
                </a:lnTo>
                <a:lnTo>
                  <a:pt x="37" y="207"/>
                </a:lnTo>
                <a:lnTo>
                  <a:pt x="32" y="215"/>
                </a:lnTo>
                <a:lnTo>
                  <a:pt x="27" y="223"/>
                </a:lnTo>
                <a:lnTo>
                  <a:pt x="24" y="233"/>
                </a:lnTo>
                <a:lnTo>
                  <a:pt x="23" y="243"/>
                </a:lnTo>
                <a:lnTo>
                  <a:pt x="22" y="252"/>
                </a:lnTo>
                <a:lnTo>
                  <a:pt x="23" y="262"/>
                </a:lnTo>
                <a:lnTo>
                  <a:pt x="25" y="271"/>
                </a:lnTo>
                <a:lnTo>
                  <a:pt x="28" y="280"/>
                </a:lnTo>
                <a:lnTo>
                  <a:pt x="33" y="289"/>
                </a:lnTo>
                <a:lnTo>
                  <a:pt x="38" y="296"/>
                </a:lnTo>
                <a:lnTo>
                  <a:pt x="31" y="302"/>
                </a:lnTo>
                <a:lnTo>
                  <a:pt x="23" y="308"/>
                </a:lnTo>
                <a:lnTo>
                  <a:pt x="16" y="315"/>
                </a:lnTo>
                <a:lnTo>
                  <a:pt x="11" y="323"/>
                </a:lnTo>
                <a:lnTo>
                  <a:pt x="6" y="332"/>
                </a:lnTo>
                <a:lnTo>
                  <a:pt x="3" y="341"/>
                </a:lnTo>
                <a:lnTo>
                  <a:pt x="1" y="350"/>
                </a:lnTo>
                <a:lnTo>
                  <a:pt x="0" y="360"/>
                </a:lnTo>
                <a:lnTo>
                  <a:pt x="1" y="370"/>
                </a:lnTo>
                <a:lnTo>
                  <a:pt x="3" y="380"/>
                </a:lnTo>
                <a:lnTo>
                  <a:pt x="6" y="389"/>
                </a:lnTo>
                <a:lnTo>
                  <a:pt x="11" y="398"/>
                </a:lnTo>
                <a:lnTo>
                  <a:pt x="16" y="406"/>
                </a:lnTo>
                <a:lnTo>
                  <a:pt x="23" y="413"/>
                </a:lnTo>
                <a:lnTo>
                  <a:pt x="31" y="420"/>
                </a:lnTo>
                <a:lnTo>
                  <a:pt x="38" y="424"/>
                </a:lnTo>
                <a:lnTo>
                  <a:pt x="33" y="433"/>
                </a:lnTo>
                <a:lnTo>
                  <a:pt x="28" y="441"/>
                </a:lnTo>
                <a:lnTo>
                  <a:pt x="25" y="450"/>
                </a:lnTo>
                <a:lnTo>
                  <a:pt x="23" y="460"/>
                </a:lnTo>
                <a:lnTo>
                  <a:pt x="22" y="470"/>
                </a:lnTo>
                <a:lnTo>
                  <a:pt x="23" y="479"/>
                </a:lnTo>
                <a:lnTo>
                  <a:pt x="24" y="488"/>
                </a:lnTo>
                <a:lnTo>
                  <a:pt x="27" y="498"/>
                </a:lnTo>
                <a:lnTo>
                  <a:pt x="32" y="507"/>
                </a:lnTo>
                <a:lnTo>
                  <a:pt x="37" y="515"/>
                </a:lnTo>
                <a:lnTo>
                  <a:pt x="44" y="523"/>
                </a:lnTo>
                <a:lnTo>
                  <a:pt x="52" y="528"/>
                </a:lnTo>
                <a:lnTo>
                  <a:pt x="59" y="534"/>
                </a:lnTo>
                <a:lnTo>
                  <a:pt x="68" y="538"/>
                </a:lnTo>
                <a:lnTo>
                  <a:pt x="78" y="540"/>
                </a:lnTo>
                <a:lnTo>
                  <a:pt x="87" y="543"/>
                </a:lnTo>
                <a:lnTo>
                  <a:pt x="85" y="551"/>
                </a:lnTo>
                <a:lnTo>
                  <a:pt x="85" y="561"/>
                </a:lnTo>
                <a:lnTo>
                  <a:pt x="85" y="571"/>
                </a:lnTo>
                <a:lnTo>
                  <a:pt x="86" y="580"/>
                </a:lnTo>
                <a:lnTo>
                  <a:pt x="89" y="590"/>
                </a:lnTo>
                <a:lnTo>
                  <a:pt x="94" y="599"/>
                </a:lnTo>
                <a:lnTo>
                  <a:pt x="99" y="608"/>
                </a:lnTo>
                <a:lnTo>
                  <a:pt x="106" y="615"/>
                </a:lnTo>
                <a:lnTo>
                  <a:pt x="111" y="620"/>
                </a:lnTo>
                <a:lnTo>
                  <a:pt x="117" y="624"/>
                </a:lnTo>
                <a:lnTo>
                  <a:pt x="122" y="628"/>
                </a:lnTo>
                <a:lnTo>
                  <a:pt x="129" y="631"/>
                </a:lnTo>
                <a:lnTo>
                  <a:pt x="135" y="633"/>
                </a:lnTo>
                <a:lnTo>
                  <a:pt x="142" y="634"/>
                </a:lnTo>
                <a:lnTo>
                  <a:pt x="149" y="635"/>
                </a:lnTo>
                <a:lnTo>
                  <a:pt x="156" y="635"/>
                </a:lnTo>
                <a:lnTo>
                  <a:pt x="168" y="635"/>
                </a:lnTo>
                <a:lnTo>
                  <a:pt x="177" y="633"/>
                </a:lnTo>
                <a:lnTo>
                  <a:pt x="180" y="643"/>
                </a:lnTo>
                <a:lnTo>
                  <a:pt x="182" y="652"/>
                </a:lnTo>
                <a:lnTo>
                  <a:pt x="186" y="661"/>
                </a:lnTo>
                <a:lnTo>
                  <a:pt x="192" y="668"/>
                </a:lnTo>
                <a:lnTo>
                  <a:pt x="197" y="676"/>
                </a:lnTo>
                <a:lnTo>
                  <a:pt x="205" y="683"/>
                </a:lnTo>
                <a:lnTo>
                  <a:pt x="213" y="688"/>
                </a:lnTo>
                <a:lnTo>
                  <a:pt x="222" y="693"/>
                </a:lnTo>
                <a:lnTo>
                  <a:pt x="232" y="696"/>
                </a:lnTo>
                <a:lnTo>
                  <a:pt x="242" y="698"/>
                </a:lnTo>
                <a:lnTo>
                  <a:pt x="251" y="698"/>
                </a:lnTo>
                <a:lnTo>
                  <a:pt x="260" y="697"/>
                </a:lnTo>
                <a:lnTo>
                  <a:pt x="270" y="695"/>
                </a:lnTo>
                <a:lnTo>
                  <a:pt x="279" y="692"/>
                </a:lnTo>
                <a:lnTo>
                  <a:pt x="288" y="687"/>
                </a:lnTo>
                <a:lnTo>
                  <a:pt x="296" y="682"/>
                </a:lnTo>
                <a:lnTo>
                  <a:pt x="301" y="689"/>
                </a:lnTo>
                <a:lnTo>
                  <a:pt x="307" y="697"/>
                </a:lnTo>
                <a:lnTo>
                  <a:pt x="314" y="704"/>
                </a:lnTo>
                <a:lnTo>
                  <a:pt x="322" y="709"/>
                </a:lnTo>
                <a:lnTo>
                  <a:pt x="331" y="714"/>
                </a:lnTo>
                <a:lnTo>
                  <a:pt x="340" y="717"/>
                </a:lnTo>
                <a:lnTo>
                  <a:pt x="350" y="719"/>
                </a:lnTo>
                <a:lnTo>
                  <a:pt x="360" y="719"/>
                </a:lnTo>
                <a:lnTo>
                  <a:pt x="370" y="719"/>
                </a:lnTo>
                <a:lnTo>
                  <a:pt x="380" y="717"/>
                </a:lnTo>
                <a:lnTo>
                  <a:pt x="388" y="714"/>
                </a:lnTo>
                <a:lnTo>
                  <a:pt x="397" y="709"/>
                </a:lnTo>
                <a:lnTo>
                  <a:pt x="405" y="704"/>
                </a:lnTo>
                <a:lnTo>
                  <a:pt x="412" y="697"/>
                </a:lnTo>
                <a:lnTo>
                  <a:pt x="418" y="689"/>
                </a:lnTo>
                <a:lnTo>
                  <a:pt x="424" y="682"/>
                </a:lnTo>
                <a:lnTo>
                  <a:pt x="431" y="687"/>
                </a:lnTo>
                <a:lnTo>
                  <a:pt x="440" y="692"/>
                </a:lnTo>
                <a:lnTo>
                  <a:pt x="449" y="695"/>
                </a:lnTo>
                <a:lnTo>
                  <a:pt x="458" y="697"/>
                </a:lnTo>
                <a:lnTo>
                  <a:pt x="468" y="698"/>
                </a:lnTo>
                <a:lnTo>
                  <a:pt x="478" y="698"/>
                </a:lnTo>
                <a:lnTo>
                  <a:pt x="488" y="696"/>
                </a:lnTo>
                <a:lnTo>
                  <a:pt x="497" y="693"/>
                </a:lnTo>
                <a:lnTo>
                  <a:pt x="507" y="688"/>
                </a:lnTo>
                <a:lnTo>
                  <a:pt x="514" y="683"/>
                </a:lnTo>
                <a:lnTo>
                  <a:pt x="522" y="676"/>
                </a:lnTo>
                <a:lnTo>
                  <a:pt x="528" y="668"/>
                </a:lnTo>
                <a:lnTo>
                  <a:pt x="533" y="661"/>
                </a:lnTo>
                <a:lnTo>
                  <a:pt x="536" y="652"/>
                </a:lnTo>
                <a:lnTo>
                  <a:pt x="540" y="643"/>
                </a:lnTo>
                <a:lnTo>
                  <a:pt x="541" y="633"/>
                </a:lnTo>
                <a:lnTo>
                  <a:pt x="552" y="635"/>
                </a:lnTo>
                <a:lnTo>
                  <a:pt x="563" y="635"/>
                </a:lnTo>
                <a:lnTo>
                  <a:pt x="569" y="635"/>
                </a:lnTo>
                <a:lnTo>
                  <a:pt x="577" y="634"/>
                </a:lnTo>
                <a:lnTo>
                  <a:pt x="584" y="633"/>
                </a:lnTo>
                <a:lnTo>
                  <a:pt x="590" y="631"/>
                </a:lnTo>
                <a:lnTo>
                  <a:pt x="597" y="628"/>
                </a:lnTo>
                <a:lnTo>
                  <a:pt x="603" y="624"/>
                </a:lnTo>
                <a:lnTo>
                  <a:pt x="608" y="620"/>
                </a:lnTo>
                <a:lnTo>
                  <a:pt x="614" y="615"/>
                </a:lnTo>
                <a:lnTo>
                  <a:pt x="620" y="608"/>
                </a:lnTo>
                <a:lnTo>
                  <a:pt x="626" y="599"/>
                </a:lnTo>
                <a:lnTo>
                  <a:pt x="630" y="590"/>
                </a:lnTo>
                <a:lnTo>
                  <a:pt x="632" y="580"/>
                </a:lnTo>
                <a:lnTo>
                  <a:pt x="635" y="571"/>
                </a:lnTo>
                <a:lnTo>
                  <a:pt x="635" y="561"/>
                </a:lnTo>
                <a:lnTo>
                  <a:pt x="634" y="551"/>
                </a:lnTo>
                <a:lnTo>
                  <a:pt x="631" y="543"/>
                </a:lnTo>
                <a:lnTo>
                  <a:pt x="641" y="540"/>
                </a:lnTo>
                <a:lnTo>
                  <a:pt x="651" y="538"/>
                </a:lnTo>
                <a:lnTo>
                  <a:pt x="660" y="534"/>
                </a:lnTo>
                <a:lnTo>
                  <a:pt x="668" y="528"/>
                </a:lnTo>
                <a:lnTo>
                  <a:pt x="675" y="523"/>
                </a:lnTo>
                <a:lnTo>
                  <a:pt x="682" y="515"/>
                </a:lnTo>
                <a:lnTo>
                  <a:pt x="688" y="507"/>
                </a:lnTo>
                <a:lnTo>
                  <a:pt x="692" y="498"/>
                </a:lnTo>
                <a:lnTo>
                  <a:pt x="694" y="488"/>
                </a:lnTo>
                <a:lnTo>
                  <a:pt x="696" y="479"/>
                </a:lnTo>
                <a:lnTo>
                  <a:pt x="698" y="470"/>
                </a:lnTo>
                <a:lnTo>
                  <a:pt x="696" y="460"/>
                </a:lnTo>
                <a:lnTo>
                  <a:pt x="694" y="450"/>
                </a:lnTo>
                <a:lnTo>
                  <a:pt x="691" y="441"/>
                </a:lnTo>
                <a:lnTo>
                  <a:pt x="687" y="433"/>
                </a:lnTo>
                <a:lnTo>
                  <a:pt x="681" y="424"/>
                </a:lnTo>
                <a:lnTo>
                  <a:pt x="689" y="420"/>
                </a:lnTo>
                <a:lnTo>
                  <a:pt x="696" y="413"/>
                </a:lnTo>
                <a:lnTo>
                  <a:pt x="703" y="406"/>
                </a:lnTo>
                <a:lnTo>
                  <a:pt x="709" y="398"/>
                </a:lnTo>
                <a:lnTo>
                  <a:pt x="713" y="389"/>
                </a:lnTo>
                <a:lnTo>
                  <a:pt x="716" y="380"/>
                </a:lnTo>
                <a:lnTo>
                  <a:pt x="719" y="370"/>
                </a:lnTo>
                <a:lnTo>
                  <a:pt x="719" y="36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3850" descr="Icon of lightning. ">
            <a:extLst>
              <a:ext uri="{FF2B5EF4-FFF2-40B4-BE49-F238E27FC236}">
                <a16:creationId xmlns:a16="http://schemas.microsoft.com/office/drawing/2014/main" id="{4F438411-AB3F-41D1-B7B0-3BD67465A272}"/>
              </a:ext>
            </a:extLst>
          </p:cNvPr>
          <p:cNvSpPr>
            <a:spLocks/>
          </p:cNvSpPr>
          <p:nvPr/>
        </p:nvSpPr>
        <p:spPr bwMode="auto">
          <a:xfrm>
            <a:off x="4904481" y="4108092"/>
            <a:ext cx="268346" cy="380334"/>
          </a:xfrm>
          <a:custGeom>
            <a:avLst/>
            <a:gdLst>
              <a:gd name="T0" fmla="*/ 635 w 636"/>
              <a:gd name="T1" fmla="*/ 369 h 901"/>
              <a:gd name="T2" fmla="*/ 632 w 636"/>
              <a:gd name="T3" fmla="*/ 365 h 901"/>
              <a:gd name="T4" fmla="*/ 629 w 636"/>
              <a:gd name="T5" fmla="*/ 362 h 901"/>
              <a:gd name="T6" fmla="*/ 625 w 636"/>
              <a:gd name="T7" fmla="*/ 360 h 901"/>
              <a:gd name="T8" fmla="*/ 621 w 636"/>
              <a:gd name="T9" fmla="*/ 360 h 901"/>
              <a:gd name="T10" fmla="*/ 337 w 636"/>
              <a:gd name="T11" fmla="*/ 360 h 901"/>
              <a:gd name="T12" fmla="*/ 409 w 636"/>
              <a:gd name="T13" fmla="*/ 17 h 901"/>
              <a:gd name="T14" fmla="*/ 409 w 636"/>
              <a:gd name="T15" fmla="*/ 13 h 901"/>
              <a:gd name="T16" fmla="*/ 408 w 636"/>
              <a:gd name="T17" fmla="*/ 7 h 901"/>
              <a:gd name="T18" fmla="*/ 405 w 636"/>
              <a:gd name="T19" fmla="*/ 3 h 901"/>
              <a:gd name="T20" fmla="*/ 400 w 636"/>
              <a:gd name="T21" fmla="*/ 1 h 901"/>
              <a:gd name="T22" fmla="*/ 395 w 636"/>
              <a:gd name="T23" fmla="*/ 0 h 901"/>
              <a:gd name="T24" fmla="*/ 390 w 636"/>
              <a:gd name="T25" fmla="*/ 0 h 901"/>
              <a:gd name="T26" fmla="*/ 385 w 636"/>
              <a:gd name="T27" fmla="*/ 2 h 901"/>
              <a:gd name="T28" fmla="*/ 382 w 636"/>
              <a:gd name="T29" fmla="*/ 6 h 901"/>
              <a:gd name="T30" fmla="*/ 2 w 636"/>
              <a:gd name="T31" fmla="*/ 547 h 901"/>
              <a:gd name="T32" fmla="*/ 1 w 636"/>
              <a:gd name="T33" fmla="*/ 550 h 901"/>
              <a:gd name="T34" fmla="*/ 0 w 636"/>
              <a:gd name="T35" fmla="*/ 554 h 901"/>
              <a:gd name="T36" fmla="*/ 0 w 636"/>
              <a:gd name="T37" fmla="*/ 559 h 901"/>
              <a:gd name="T38" fmla="*/ 1 w 636"/>
              <a:gd name="T39" fmla="*/ 562 h 901"/>
              <a:gd name="T40" fmla="*/ 4 w 636"/>
              <a:gd name="T41" fmla="*/ 566 h 901"/>
              <a:gd name="T42" fmla="*/ 8 w 636"/>
              <a:gd name="T43" fmla="*/ 568 h 901"/>
              <a:gd name="T44" fmla="*/ 11 w 636"/>
              <a:gd name="T45" fmla="*/ 569 h 901"/>
              <a:gd name="T46" fmla="*/ 15 w 636"/>
              <a:gd name="T47" fmla="*/ 570 h 901"/>
              <a:gd name="T48" fmla="*/ 299 w 636"/>
              <a:gd name="T49" fmla="*/ 570 h 901"/>
              <a:gd name="T50" fmla="*/ 228 w 636"/>
              <a:gd name="T51" fmla="*/ 882 h 901"/>
              <a:gd name="T52" fmla="*/ 228 w 636"/>
              <a:gd name="T53" fmla="*/ 888 h 901"/>
              <a:gd name="T54" fmla="*/ 229 w 636"/>
              <a:gd name="T55" fmla="*/ 892 h 901"/>
              <a:gd name="T56" fmla="*/ 232 w 636"/>
              <a:gd name="T57" fmla="*/ 896 h 901"/>
              <a:gd name="T58" fmla="*/ 236 w 636"/>
              <a:gd name="T59" fmla="*/ 900 h 901"/>
              <a:gd name="T60" fmla="*/ 239 w 636"/>
              <a:gd name="T61" fmla="*/ 901 h 901"/>
              <a:gd name="T62" fmla="*/ 243 w 636"/>
              <a:gd name="T63" fmla="*/ 901 h 901"/>
              <a:gd name="T64" fmla="*/ 246 w 636"/>
              <a:gd name="T65" fmla="*/ 901 h 901"/>
              <a:gd name="T66" fmla="*/ 249 w 636"/>
              <a:gd name="T67" fmla="*/ 900 h 901"/>
              <a:gd name="T68" fmla="*/ 252 w 636"/>
              <a:gd name="T69" fmla="*/ 897 h 901"/>
              <a:gd name="T70" fmla="*/ 254 w 636"/>
              <a:gd name="T71" fmla="*/ 895 h 901"/>
              <a:gd name="T72" fmla="*/ 633 w 636"/>
              <a:gd name="T73" fmla="*/ 384 h 901"/>
              <a:gd name="T74" fmla="*/ 635 w 636"/>
              <a:gd name="T75" fmla="*/ 381 h 901"/>
              <a:gd name="T76" fmla="*/ 636 w 636"/>
              <a:gd name="T77" fmla="*/ 376 h 901"/>
              <a:gd name="T78" fmla="*/ 636 w 636"/>
              <a:gd name="T79" fmla="*/ 372 h 901"/>
              <a:gd name="T80" fmla="*/ 635 w 636"/>
              <a:gd name="T81" fmla="*/ 36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6" h="901">
                <a:moveTo>
                  <a:pt x="635" y="369"/>
                </a:moveTo>
                <a:lnTo>
                  <a:pt x="632" y="365"/>
                </a:lnTo>
                <a:lnTo>
                  <a:pt x="629" y="362"/>
                </a:lnTo>
                <a:lnTo>
                  <a:pt x="625" y="360"/>
                </a:lnTo>
                <a:lnTo>
                  <a:pt x="621" y="360"/>
                </a:lnTo>
                <a:lnTo>
                  <a:pt x="337" y="360"/>
                </a:lnTo>
                <a:lnTo>
                  <a:pt x="409" y="17"/>
                </a:lnTo>
                <a:lnTo>
                  <a:pt x="409" y="13"/>
                </a:lnTo>
                <a:lnTo>
                  <a:pt x="408" y="7"/>
                </a:lnTo>
                <a:lnTo>
                  <a:pt x="405" y="3"/>
                </a:lnTo>
                <a:lnTo>
                  <a:pt x="400" y="1"/>
                </a:lnTo>
                <a:lnTo>
                  <a:pt x="395" y="0"/>
                </a:lnTo>
                <a:lnTo>
                  <a:pt x="390" y="0"/>
                </a:lnTo>
                <a:lnTo>
                  <a:pt x="385" y="2"/>
                </a:lnTo>
                <a:lnTo>
                  <a:pt x="382" y="6"/>
                </a:lnTo>
                <a:lnTo>
                  <a:pt x="2" y="547"/>
                </a:lnTo>
                <a:lnTo>
                  <a:pt x="1" y="550"/>
                </a:lnTo>
                <a:lnTo>
                  <a:pt x="0" y="554"/>
                </a:lnTo>
                <a:lnTo>
                  <a:pt x="0" y="559"/>
                </a:lnTo>
                <a:lnTo>
                  <a:pt x="1" y="562"/>
                </a:lnTo>
                <a:lnTo>
                  <a:pt x="4" y="566"/>
                </a:lnTo>
                <a:lnTo>
                  <a:pt x="8" y="568"/>
                </a:lnTo>
                <a:lnTo>
                  <a:pt x="11" y="569"/>
                </a:lnTo>
                <a:lnTo>
                  <a:pt x="15" y="570"/>
                </a:lnTo>
                <a:lnTo>
                  <a:pt x="299" y="570"/>
                </a:lnTo>
                <a:lnTo>
                  <a:pt x="228" y="882"/>
                </a:lnTo>
                <a:lnTo>
                  <a:pt x="228" y="888"/>
                </a:lnTo>
                <a:lnTo>
                  <a:pt x="229" y="892"/>
                </a:lnTo>
                <a:lnTo>
                  <a:pt x="232" y="896"/>
                </a:lnTo>
                <a:lnTo>
                  <a:pt x="236" y="900"/>
                </a:lnTo>
                <a:lnTo>
                  <a:pt x="239" y="901"/>
                </a:lnTo>
                <a:lnTo>
                  <a:pt x="243" y="901"/>
                </a:lnTo>
                <a:lnTo>
                  <a:pt x="246" y="901"/>
                </a:lnTo>
                <a:lnTo>
                  <a:pt x="249" y="900"/>
                </a:lnTo>
                <a:lnTo>
                  <a:pt x="252" y="897"/>
                </a:lnTo>
                <a:lnTo>
                  <a:pt x="254" y="895"/>
                </a:lnTo>
                <a:lnTo>
                  <a:pt x="633" y="384"/>
                </a:lnTo>
                <a:lnTo>
                  <a:pt x="635" y="381"/>
                </a:lnTo>
                <a:lnTo>
                  <a:pt x="636" y="376"/>
                </a:lnTo>
                <a:lnTo>
                  <a:pt x="636" y="372"/>
                </a:lnTo>
                <a:lnTo>
                  <a:pt x="635" y="36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3886" descr="Icon of magnifying glass to represent search. ">
            <a:extLst>
              <a:ext uri="{FF2B5EF4-FFF2-40B4-BE49-F238E27FC236}">
                <a16:creationId xmlns:a16="http://schemas.microsoft.com/office/drawing/2014/main" id="{EC8E95A8-22FE-44FA-B5A6-2AA2D47A5BB3}"/>
              </a:ext>
            </a:extLst>
          </p:cNvPr>
          <p:cNvSpPr>
            <a:spLocks noEditPoints="1"/>
          </p:cNvSpPr>
          <p:nvPr/>
        </p:nvSpPr>
        <p:spPr bwMode="auto">
          <a:xfrm>
            <a:off x="6257227" y="4108092"/>
            <a:ext cx="382447" cy="380334"/>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3" name="Group 72" descr="Icon of computer monitors. ">
            <a:extLst>
              <a:ext uri="{FF2B5EF4-FFF2-40B4-BE49-F238E27FC236}">
                <a16:creationId xmlns:a16="http://schemas.microsoft.com/office/drawing/2014/main" id="{6C60D8E2-BC37-4164-84A8-5B32D836BEC3}"/>
              </a:ext>
            </a:extLst>
          </p:cNvPr>
          <p:cNvGrpSpPr/>
          <p:nvPr/>
        </p:nvGrpSpPr>
        <p:grpSpPr>
          <a:xfrm>
            <a:off x="7667022" y="4107036"/>
            <a:ext cx="382447" cy="382446"/>
            <a:chOff x="879475" y="5100638"/>
            <a:chExt cx="287338" cy="287337"/>
          </a:xfrm>
          <a:solidFill>
            <a:schemeClr val="accent4">
              <a:lumMod val="75000"/>
            </a:schemeClr>
          </a:solidFill>
        </p:grpSpPr>
        <p:sp>
          <p:nvSpPr>
            <p:cNvPr id="74" name="Freeform 1636">
              <a:extLst>
                <a:ext uri="{FF2B5EF4-FFF2-40B4-BE49-F238E27FC236}">
                  <a16:creationId xmlns:a16="http://schemas.microsoft.com/office/drawing/2014/main" id="{69FF00E7-041A-4CE9-A6E6-F43110659DE0}"/>
                </a:ext>
              </a:extLst>
            </p:cNvPr>
            <p:cNvSpPr>
              <a:spLocks/>
            </p:cNvSpPr>
            <p:nvPr/>
          </p:nvSpPr>
          <p:spPr bwMode="auto">
            <a:xfrm>
              <a:off x="908050" y="5233988"/>
              <a:ext cx="38100" cy="9525"/>
            </a:xfrm>
            <a:custGeom>
              <a:avLst/>
              <a:gdLst>
                <a:gd name="T0" fmla="*/ 105 w 121"/>
                <a:gd name="T1" fmla="*/ 0 h 30"/>
                <a:gd name="T2" fmla="*/ 15 w 121"/>
                <a:gd name="T3" fmla="*/ 0 h 30"/>
                <a:gd name="T4" fmla="*/ 13 w 121"/>
                <a:gd name="T5" fmla="*/ 0 h 30"/>
                <a:gd name="T6" fmla="*/ 9 w 121"/>
                <a:gd name="T7" fmla="*/ 1 h 30"/>
                <a:gd name="T8" fmla="*/ 7 w 121"/>
                <a:gd name="T9" fmla="*/ 2 h 30"/>
                <a:gd name="T10" fmla="*/ 5 w 121"/>
                <a:gd name="T11" fmla="*/ 4 h 30"/>
                <a:gd name="T12" fmla="*/ 3 w 121"/>
                <a:gd name="T13" fmla="*/ 6 h 30"/>
                <a:gd name="T14" fmla="*/ 2 w 121"/>
                <a:gd name="T15" fmla="*/ 9 h 30"/>
                <a:gd name="T16" fmla="*/ 0 w 121"/>
                <a:gd name="T17" fmla="*/ 12 h 30"/>
                <a:gd name="T18" fmla="*/ 0 w 121"/>
                <a:gd name="T19" fmla="*/ 14 h 30"/>
                <a:gd name="T20" fmla="*/ 0 w 121"/>
                <a:gd name="T21" fmla="*/ 17 h 30"/>
                <a:gd name="T22" fmla="*/ 2 w 121"/>
                <a:gd name="T23" fmla="*/ 21 h 30"/>
                <a:gd name="T24" fmla="*/ 3 w 121"/>
                <a:gd name="T25" fmla="*/ 23 h 30"/>
                <a:gd name="T26" fmla="*/ 5 w 121"/>
                <a:gd name="T27" fmla="*/ 25 h 30"/>
                <a:gd name="T28" fmla="*/ 7 w 121"/>
                <a:gd name="T29" fmla="*/ 27 h 30"/>
                <a:gd name="T30" fmla="*/ 9 w 121"/>
                <a:gd name="T31" fmla="*/ 29 h 30"/>
                <a:gd name="T32" fmla="*/ 13 w 121"/>
                <a:gd name="T33" fmla="*/ 30 h 30"/>
                <a:gd name="T34" fmla="*/ 15 w 121"/>
                <a:gd name="T35" fmla="*/ 30 h 30"/>
                <a:gd name="T36" fmla="*/ 105 w 121"/>
                <a:gd name="T37" fmla="*/ 30 h 30"/>
                <a:gd name="T38" fmla="*/ 109 w 121"/>
                <a:gd name="T39" fmla="*/ 30 h 30"/>
                <a:gd name="T40" fmla="*/ 111 w 121"/>
                <a:gd name="T41" fmla="*/ 29 h 30"/>
                <a:gd name="T42" fmla="*/ 114 w 121"/>
                <a:gd name="T43" fmla="*/ 27 h 30"/>
                <a:gd name="T44" fmla="*/ 117 w 121"/>
                <a:gd name="T45" fmla="*/ 25 h 30"/>
                <a:gd name="T46" fmla="*/ 118 w 121"/>
                <a:gd name="T47" fmla="*/ 23 h 30"/>
                <a:gd name="T48" fmla="*/ 120 w 121"/>
                <a:gd name="T49" fmla="*/ 21 h 30"/>
                <a:gd name="T50" fmla="*/ 121 w 121"/>
                <a:gd name="T51" fmla="*/ 17 h 30"/>
                <a:gd name="T52" fmla="*/ 121 w 121"/>
                <a:gd name="T53" fmla="*/ 14 h 30"/>
                <a:gd name="T54" fmla="*/ 121 w 121"/>
                <a:gd name="T55" fmla="*/ 12 h 30"/>
                <a:gd name="T56" fmla="*/ 120 w 121"/>
                <a:gd name="T57" fmla="*/ 9 h 30"/>
                <a:gd name="T58" fmla="*/ 118 w 121"/>
                <a:gd name="T59" fmla="*/ 6 h 30"/>
                <a:gd name="T60" fmla="*/ 117 w 121"/>
                <a:gd name="T61" fmla="*/ 4 h 30"/>
                <a:gd name="T62" fmla="*/ 114 w 121"/>
                <a:gd name="T63" fmla="*/ 2 h 30"/>
                <a:gd name="T64" fmla="*/ 111 w 121"/>
                <a:gd name="T65" fmla="*/ 1 h 30"/>
                <a:gd name="T66" fmla="*/ 109 w 121"/>
                <a:gd name="T67" fmla="*/ 0 h 30"/>
                <a:gd name="T68" fmla="*/ 105 w 12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30">
                  <a:moveTo>
                    <a:pt x="105" y="0"/>
                  </a:moveTo>
                  <a:lnTo>
                    <a:pt x="15" y="0"/>
                  </a:lnTo>
                  <a:lnTo>
                    <a:pt x="13" y="0"/>
                  </a:lnTo>
                  <a:lnTo>
                    <a:pt x="9" y="1"/>
                  </a:lnTo>
                  <a:lnTo>
                    <a:pt x="7" y="2"/>
                  </a:lnTo>
                  <a:lnTo>
                    <a:pt x="5" y="4"/>
                  </a:lnTo>
                  <a:lnTo>
                    <a:pt x="3" y="6"/>
                  </a:lnTo>
                  <a:lnTo>
                    <a:pt x="2" y="9"/>
                  </a:lnTo>
                  <a:lnTo>
                    <a:pt x="0" y="12"/>
                  </a:lnTo>
                  <a:lnTo>
                    <a:pt x="0" y="14"/>
                  </a:lnTo>
                  <a:lnTo>
                    <a:pt x="0" y="17"/>
                  </a:lnTo>
                  <a:lnTo>
                    <a:pt x="2" y="21"/>
                  </a:lnTo>
                  <a:lnTo>
                    <a:pt x="3" y="23"/>
                  </a:lnTo>
                  <a:lnTo>
                    <a:pt x="5" y="25"/>
                  </a:lnTo>
                  <a:lnTo>
                    <a:pt x="7" y="27"/>
                  </a:lnTo>
                  <a:lnTo>
                    <a:pt x="9" y="29"/>
                  </a:lnTo>
                  <a:lnTo>
                    <a:pt x="13" y="30"/>
                  </a:lnTo>
                  <a:lnTo>
                    <a:pt x="15" y="30"/>
                  </a:lnTo>
                  <a:lnTo>
                    <a:pt x="105" y="30"/>
                  </a:lnTo>
                  <a:lnTo>
                    <a:pt x="109" y="30"/>
                  </a:lnTo>
                  <a:lnTo>
                    <a:pt x="111" y="29"/>
                  </a:lnTo>
                  <a:lnTo>
                    <a:pt x="114" y="27"/>
                  </a:lnTo>
                  <a:lnTo>
                    <a:pt x="117" y="25"/>
                  </a:lnTo>
                  <a:lnTo>
                    <a:pt x="118" y="23"/>
                  </a:lnTo>
                  <a:lnTo>
                    <a:pt x="120" y="21"/>
                  </a:lnTo>
                  <a:lnTo>
                    <a:pt x="121" y="17"/>
                  </a:lnTo>
                  <a:lnTo>
                    <a:pt x="121" y="14"/>
                  </a:lnTo>
                  <a:lnTo>
                    <a:pt x="121" y="12"/>
                  </a:lnTo>
                  <a:lnTo>
                    <a:pt x="120" y="9"/>
                  </a:lnTo>
                  <a:lnTo>
                    <a:pt x="118" y="6"/>
                  </a:lnTo>
                  <a:lnTo>
                    <a:pt x="117" y="4"/>
                  </a:lnTo>
                  <a:lnTo>
                    <a:pt x="114" y="2"/>
                  </a:lnTo>
                  <a:lnTo>
                    <a:pt x="111" y="1"/>
                  </a:lnTo>
                  <a:lnTo>
                    <a:pt x="109" y="0"/>
                  </a:lnTo>
                  <a:lnTo>
                    <a:pt x="1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1637">
              <a:extLst>
                <a:ext uri="{FF2B5EF4-FFF2-40B4-BE49-F238E27FC236}">
                  <a16:creationId xmlns:a16="http://schemas.microsoft.com/office/drawing/2014/main" id="{81654380-670A-482D-81FB-A4FFEA61023A}"/>
                </a:ext>
              </a:extLst>
            </p:cNvPr>
            <p:cNvSpPr>
              <a:spLocks/>
            </p:cNvSpPr>
            <p:nvPr/>
          </p:nvSpPr>
          <p:spPr bwMode="auto">
            <a:xfrm>
              <a:off x="879475" y="5100638"/>
              <a:ext cx="153988" cy="85725"/>
            </a:xfrm>
            <a:custGeom>
              <a:avLst/>
              <a:gdLst>
                <a:gd name="T0" fmla="*/ 482 w 482"/>
                <a:gd name="T1" fmla="*/ 60 h 271"/>
                <a:gd name="T2" fmla="*/ 482 w 482"/>
                <a:gd name="T3" fmla="*/ 54 h 271"/>
                <a:gd name="T4" fmla="*/ 481 w 482"/>
                <a:gd name="T5" fmla="*/ 48 h 271"/>
                <a:gd name="T6" fmla="*/ 480 w 482"/>
                <a:gd name="T7" fmla="*/ 42 h 271"/>
                <a:gd name="T8" fmla="*/ 478 w 482"/>
                <a:gd name="T9" fmla="*/ 37 h 271"/>
                <a:gd name="T10" fmla="*/ 475 w 482"/>
                <a:gd name="T11" fmla="*/ 31 h 271"/>
                <a:gd name="T12" fmla="*/ 472 w 482"/>
                <a:gd name="T13" fmla="*/ 27 h 271"/>
                <a:gd name="T14" fmla="*/ 469 w 482"/>
                <a:gd name="T15" fmla="*/ 22 h 271"/>
                <a:gd name="T16" fmla="*/ 464 w 482"/>
                <a:gd name="T17" fmla="*/ 18 h 271"/>
                <a:gd name="T18" fmla="*/ 460 w 482"/>
                <a:gd name="T19" fmla="*/ 13 h 271"/>
                <a:gd name="T20" fmla="*/ 455 w 482"/>
                <a:gd name="T21" fmla="*/ 10 h 271"/>
                <a:gd name="T22" fmla="*/ 451 w 482"/>
                <a:gd name="T23" fmla="*/ 7 h 271"/>
                <a:gd name="T24" fmla="*/ 445 w 482"/>
                <a:gd name="T25" fmla="*/ 5 h 271"/>
                <a:gd name="T26" fmla="*/ 440 w 482"/>
                <a:gd name="T27" fmla="*/ 2 h 271"/>
                <a:gd name="T28" fmla="*/ 434 w 482"/>
                <a:gd name="T29" fmla="*/ 1 h 271"/>
                <a:gd name="T30" fmla="*/ 428 w 482"/>
                <a:gd name="T31" fmla="*/ 0 h 271"/>
                <a:gd name="T32" fmla="*/ 422 w 482"/>
                <a:gd name="T33" fmla="*/ 0 h 271"/>
                <a:gd name="T34" fmla="*/ 59 w 482"/>
                <a:gd name="T35" fmla="*/ 0 h 271"/>
                <a:gd name="T36" fmla="*/ 54 w 482"/>
                <a:gd name="T37" fmla="*/ 0 h 271"/>
                <a:gd name="T38" fmla="*/ 47 w 482"/>
                <a:gd name="T39" fmla="*/ 1 h 271"/>
                <a:gd name="T40" fmla="*/ 42 w 482"/>
                <a:gd name="T41" fmla="*/ 2 h 271"/>
                <a:gd name="T42" fmla="*/ 36 w 482"/>
                <a:gd name="T43" fmla="*/ 5 h 271"/>
                <a:gd name="T44" fmla="*/ 31 w 482"/>
                <a:gd name="T45" fmla="*/ 7 h 271"/>
                <a:gd name="T46" fmla="*/ 26 w 482"/>
                <a:gd name="T47" fmla="*/ 10 h 271"/>
                <a:gd name="T48" fmla="*/ 22 w 482"/>
                <a:gd name="T49" fmla="*/ 13 h 271"/>
                <a:gd name="T50" fmla="*/ 17 w 482"/>
                <a:gd name="T51" fmla="*/ 18 h 271"/>
                <a:gd name="T52" fmla="*/ 13 w 482"/>
                <a:gd name="T53" fmla="*/ 22 h 271"/>
                <a:gd name="T54" fmla="*/ 10 w 482"/>
                <a:gd name="T55" fmla="*/ 27 h 271"/>
                <a:gd name="T56" fmla="*/ 6 w 482"/>
                <a:gd name="T57" fmla="*/ 31 h 271"/>
                <a:gd name="T58" fmla="*/ 4 w 482"/>
                <a:gd name="T59" fmla="*/ 37 h 271"/>
                <a:gd name="T60" fmla="*/ 2 w 482"/>
                <a:gd name="T61" fmla="*/ 42 h 271"/>
                <a:gd name="T62" fmla="*/ 1 w 482"/>
                <a:gd name="T63" fmla="*/ 48 h 271"/>
                <a:gd name="T64" fmla="*/ 0 w 482"/>
                <a:gd name="T65" fmla="*/ 54 h 271"/>
                <a:gd name="T66" fmla="*/ 0 w 482"/>
                <a:gd name="T67" fmla="*/ 60 h 271"/>
                <a:gd name="T68" fmla="*/ 0 w 482"/>
                <a:gd name="T69" fmla="*/ 271 h 271"/>
                <a:gd name="T70" fmla="*/ 482 w 482"/>
                <a:gd name="T71" fmla="*/ 271 h 271"/>
                <a:gd name="T72" fmla="*/ 482 w 482"/>
                <a:gd name="T73" fmla="*/ 6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2" h="271">
                  <a:moveTo>
                    <a:pt x="482" y="60"/>
                  </a:moveTo>
                  <a:lnTo>
                    <a:pt x="482" y="54"/>
                  </a:lnTo>
                  <a:lnTo>
                    <a:pt x="481" y="48"/>
                  </a:lnTo>
                  <a:lnTo>
                    <a:pt x="480" y="42"/>
                  </a:lnTo>
                  <a:lnTo>
                    <a:pt x="478" y="37"/>
                  </a:lnTo>
                  <a:lnTo>
                    <a:pt x="475" y="31"/>
                  </a:lnTo>
                  <a:lnTo>
                    <a:pt x="472" y="27"/>
                  </a:lnTo>
                  <a:lnTo>
                    <a:pt x="469" y="22"/>
                  </a:lnTo>
                  <a:lnTo>
                    <a:pt x="464" y="18"/>
                  </a:lnTo>
                  <a:lnTo>
                    <a:pt x="460" y="13"/>
                  </a:lnTo>
                  <a:lnTo>
                    <a:pt x="455" y="10"/>
                  </a:lnTo>
                  <a:lnTo>
                    <a:pt x="451" y="7"/>
                  </a:lnTo>
                  <a:lnTo>
                    <a:pt x="445" y="5"/>
                  </a:lnTo>
                  <a:lnTo>
                    <a:pt x="440" y="2"/>
                  </a:lnTo>
                  <a:lnTo>
                    <a:pt x="434" y="1"/>
                  </a:lnTo>
                  <a:lnTo>
                    <a:pt x="428" y="0"/>
                  </a:lnTo>
                  <a:lnTo>
                    <a:pt x="422" y="0"/>
                  </a:lnTo>
                  <a:lnTo>
                    <a:pt x="59" y="0"/>
                  </a:lnTo>
                  <a:lnTo>
                    <a:pt x="54" y="0"/>
                  </a:lnTo>
                  <a:lnTo>
                    <a:pt x="47" y="1"/>
                  </a:lnTo>
                  <a:lnTo>
                    <a:pt x="42" y="2"/>
                  </a:lnTo>
                  <a:lnTo>
                    <a:pt x="36" y="5"/>
                  </a:lnTo>
                  <a:lnTo>
                    <a:pt x="31" y="7"/>
                  </a:lnTo>
                  <a:lnTo>
                    <a:pt x="26" y="10"/>
                  </a:lnTo>
                  <a:lnTo>
                    <a:pt x="22" y="13"/>
                  </a:lnTo>
                  <a:lnTo>
                    <a:pt x="17" y="18"/>
                  </a:lnTo>
                  <a:lnTo>
                    <a:pt x="13" y="22"/>
                  </a:lnTo>
                  <a:lnTo>
                    <a:pt x="10" y="27"/>
                  </a:lnTo>
                  <a:lnTo>
                    <a:pt x="6" y="31"/>
                  </a:lnTo>
                  <a:lnTo>
                    <a:pt x="4" y="37"/>
                  </a:lnTo>
                  <a:lnTo>
                    <a:pt x="2" y="42"/>
                  </a:lnTo>
                  <a:lnTo>
                    <a:pt x="1" y="48"/>
                  </a:lnTo>
                  <a:lnTo>
                    <a:pt x="0" y="54"/>
                  </a:lnTo>
                  <a:lnTo>
                    <a:pt x="0" y="60"/>
                  </a:lnTo>
                  <a:lnTo>
                    <a:pt x="0" y="271"/>
                  </a:lnTo>
                  <a:lnTo>
                    <a:pt x="482" y="271"/>
                  </a:lnTo>
                  <a:lnTo>
                    <a:pt x="48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1638">
              <a:extLst>
                <a:ext uri="{FF2B5EF4-FFF2-40B4-BE49-F238E27FC236}">
                  <a16:creationId xmlns:a16="http://schemas.microsoft.com/office/drawing/2014/main" id="{FB01E3B0-9770-4D5C-9138-8D07EBC83D72}"/>
                </a:ext>
              </a:extLst>
            </p:cNvPr>
            <p:cNvSpPr>
              <a:spLocks/>
            </p:cNvSpPr>
            <p:nvPr/>
          </p:nvSpPr>
          <p:spPr bwMode="auto">
            <a:xfrm>
              <a:off x="879475" y="5195888"/>
              <a:ext cx="153988" cy="19050"/>
            </a:xfrm>
            <a:custGeom>
              <a:avLst/>
              <a:gdLst>
                <a:gd name="T0" fmla="*/ 361 w 482"/>
                <a:gd name="T1" fmla="*/ 30 h 60"/>
                <a:gd name="T2" fmla="*/ 424 w 482"/>
                <a:gd name="T3" fmla="*/ 30 h 60"/>
                <a:gd name="T4" fmla="*/ 475 w 482"/>
                <a:gd name="T5" fmla="*/ 30 h 60"/>
                <a:gd name="T6" fmla="*/ 478 w 482"/>
                <a:gd name="T7" fmla="*/ 23 h 60"/>
                <a:gd name="T8" fmla="*/ 481 w 482"/>
                <a:gd name="T9" fmla="*/ 17 h 60"/>
                <a:gd name="T10" fmla="*/ 482 w 482"/>
                <a:gd name="T11" fmla="*/ 9 h 60"/>
                <a:gd name="T12" fmla="*/ 482 w 482"/>
                <a:gd name="T13" fmla="*/ 2 h 60"/>
                <a:gd name="T14" fmla="*/ 482 w 482"/>
                <a:gd name="T15" fmla="*/ 0 h 60"/>
                <a:gd name="T16" fmla="*/ 0 w 482"/>
                <a:gd name="T17" fmla="*/ 0 h 60"/>
                <a:gd name="T18" fmla="*/ 0 w 482"/>
                <a:gd name="T19" fmla="*/ 6 h 60"/>
                <a:gd name="T20" fmla="*/ 1 w 482"/>
                <a:gd name="T21" fmla="*/ 11 h 60"/>
                <a:gd name="T22" fmla="*/ 2 w 482"/>
                <a:gd name="T23" fmla="*/ 18 h 60"/>
                <a:gd name="T24" fmla="*/ 4 w 482"/>
                <a:gd name="T25" fmla="*/ 23 h 60"/>
                <a:gd name="T26" fmla="*/ 6 w 482"/>
                <a:gd name="T27" fmla="*/ 28 h 60"/>
                <a:gd name="T28" fmla="*/ 10 w 482"/>
                <a:gd name="T29" fmla="*/ 33 h 60"/>
                <a:gd name="T30" fmla="*/ 13 w 482"/>
                <a:gd name="T31" fmla="*/ 38 h 60"/>
                <a:gd name="T32" fmla="*/ 17 w 482"/>
                <a:gd name="T33" fmla="*/ 42 h 60"/>
                <a:gd name="T34" fmla="*/ 22 w 482"/>
                <a:gd name="T35" fmla="*/ 47 h 60"/>
                <a:gd name="T36" fmla="*/ 26 w 482"/>
                <a:gd name="T37" fmla="*/ 50 h 60"/>
                <a:gd name="T38" fmla="*/ 31 w 482"/>
                <a:gd name="T39" fmla="*/ 53 h 60"/>
                <a:gd name="T40" fmla="*/ 36 w 482"/>
                <a:gd name="T41" fmla="*/ 55 h 60"/>
                <a:gd name="T42" fmla="*/ 42 w 482"/>
                <a:gd name="T43" fmla="*/ 58 h 60"/>
                <a:gd name="T44" fmla="*/ 47 w 482"/>
                <a:gd name="T45" fmla="*/ 59 h 60"/>
                <a:gd name="T46" fmla="*/ 54 w 482"/>
                <a:gd name="T47" fmla="*/ 60 h 60"/>
                <a:gd name="T48" fmla="*/ 59 w 482"/>
                <a:gd name="T49" fmla="*/ 60 h 60"/>
                <a:gd name="T50" fmla="*/ 282 w 482"/>
                <a:gd name="T51" fmla="*/ 60 h 60"/>
                <a:gd name="T52" fmla="*/ 291 w 482"/>
                <a:gd name="T53" fmla="*/ 53 h 60"/>
                <a:gd name="T54" fmla="*/ 299 w 482"/>
                <a:gd name="T55" fmla="*/ 48 h 60"/>
                <a:gd name="T56" fmla="*/ 308 w 482"/>
                <a:gd name="T57" fmla="*/ 42 h 60"/>
                <a:gd name="T58" fmla="*/ 318 w 482"/>
                <a:gd name="T59" fmla="*/ 38 h 60"/>
                <a:gd name="T60" fmla="*/ 328 w 482"/>
                <a:gd name="T61" fmla="*/ 34 h 60"/>
                <a:gd name="T62" fmla="*/ 339 w 482"/>
                <a:gd name="T63" fmla="*/ 32 h 60"/>
                <a:gd name="T64" fmla="*/ 350 w 482"/>
                <a:gd name="T65" fmla="*/ 30 h 60"/>
                <a:gd name="T66" fmla="*/ 361 w 482"/>
                <a:gd name="T67" fmla="*/ 3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2" h="60">
                  <a:moveTo>
                    <a:pt x="361" y="30"/>
                  </a:moveTo>
                  <a:lnTo>
                    <a:pt x="424" y="30"/>
                  </a:lnTo>
                  <a:lnTo>
                    <a:pt x="475" y="30"/>
                  </a:lnTo>
                  <a:lnTo>
                    <a:pt x="478" y="23"/>
                  </a:lnTo>
                  <a:lnTo>
                    <a:pt x="481" y="17"/>
                  </a:lnTo>
                  <a:lnTo>
                    <a:pt x="482" y="9"/>
                  </a:lnTo>
                  <a:lnTo>
                    <a:pt x="482" y="2"/>
                  </a:lnTo>
                  <a:lnTo>
                    <a:pt x="482" y="0"/>
                  </a:lnTo>
                  <a:lnTo>
                    <a:pt x="0" y="0"/>
                  </a:lnTo>
                  <a:lnTo>
                    <a:pt x="0" y="6"/>
                  </a:lnTo>
                  <a:lnTo>
                    <a:pt x="1" y="11"/>
                  </a:lnTo>
                  <a:lnTo>
                    <a:pt x="2" y="18"/>
                  </a:lnTo>
                  <a:lnTo>
                    <a:pt x="4" y="23"/>
                  </a:lnTo>
                  <a:lnTo>
                    <a:pt x="6" y="28"/>
                  </a:lnTo>
                  <a:lnTo>
                    <a:pt x="10" y="33"/>
                  </a:lnTo>
                  <a:lnTo>
                    <a:pt x="13" y="38"/>
                  </a:lnTo>
                  <a:lnTo>
                    <a:pt x="17" y="42"/>
                  </a:lnTo>
                  <a:lnTo>
                    <a:pt x="22" y="47"/>
                  </a:lnTo>
                  <a:lnTo>
                    <a:pt x="26" y="50"/>
                  </a:lnTo>
                  <a:lnTo>
                    <a:pt x="31" y="53"/>
                  </a:lnTo>
                  <a:lnTo>
                    <a:pt x="36" y="55"/>
                  </a:lnTo>
                  <a:lnTo>
                    <a:pt x="42" y="58"/>
                  </a:lnTo>
                  <a:lnTo>
                    <a:pt x="47" y="59"/>
                  </a:lnTo>
                  <a:lnTo>
                    <a:pt x="54" y="60"/>
                  </a:lnTo>
                  <a:lnTo>
                    <a:pt x="59" y="60"/>
                  </a:lnTo>
                  <a:lnTo>
                    <a:pt x="282" y="60"/>
                  </a:lnTo>
                  <a:lnTo>
                    <a:pt x="291" y="53"/>
                  </a:lnTo>
                  <a:lnTo>
                    <a:pt x="299" y="48"/>
                  </a:lnTo>
                  <a:lnTo>
                    <a:pt x="308" y="42"/>
                  </a:lnTo>
                  <a:lnTo>
                    <a:pt x="318" y="38"/>
                  </a:lnTo>
                  <a:lnTo>
                    <a:pt x="328" y="34"/>
                  </a:lnTo>
                  <a:lnTo>
                    <a:pt x="339" y="32"/>
                  </a:lnTo>
                  <a:lnTo>
                    <a:pt x="350" y="30"/>
                  </a:lnTo>
                  <a:lnTo>
                    <a:pt x="36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1639">
              <a:extLst>
                <a:ext uri="{FF2B5EF4-FFF2-40B4-BE49-F238E27FC236}">
                  <a16:creationId xmlns:a16="http://schemas.microsoft.com/office/drawing/2014/main" id="{B5E3BED9-C2BD-4A86-AB16-4FB4F8651284}"/>
                </a:ext>
              </a:extLst>
            </p:cNvPr>
            <p:cNvSpPr>
              <a:spLocks/>
            </p:cNvSpPr>
            <p:nvPr/>
          </p:nvSpPr>
          <p:spPr bwMode="auto">
            <a:xfrm>
              <a:off x="965200" y="5214938"/>
              <a:ext cx="201613" cy="106363"/>
            </a:xfrm>
            <a:custGeom>
              <a:avLst/>
              <a:gdLst>
                <a:gd name="T0" fmla="*/ 543 w 633"/>
                <a:gd name="T1" fmla="*/ 0 h 332"/>
                <a:gd name="T2" fmla="*/ 153 w 633"/>
                <a:gd name="T3" fmla="*/ 0 h 332"/>
                <a:gd name="T4" fmla="*/ 90 w 633"/>
                <a:gd name="T5" fmla="*/ 0 h 332"/>
                <a:gd name="T6" fmla="*/ 82 w 633"/>
                <a:gd name="T7" fmla="*/ 1 h 332"/>
                <a:gd name="T8" fmla="*/ 73 w 633"/>
                <a:gd name="T9" fmla="*/ 2 h 332"/>
                <a:gd name="T10" fmla="*/ 64 w 633"/>
                <a:gd name="T11" fmla="*/ 4 h 332"/>
                <a:gd name="T12" fmla="*/ 55 w 633"/>
                <a:gd name="T13" fmla="*/ 8 h 332"/>
                <a:gd name="T14" fmla="*/ 47 w 633"/>
                <a:gd name="T15" fmla="*/ 11 h 332"/>
                <a:gd name="T16" fmla="*/ 40 w 633"/>
                <a:gd name="T17" fmla="*/ 15 h 332"/>
                <a:gd name="T18" fmla="*/ 33 w 633"/>
                <a:gd name="T19" fmla="*/ 21 h 332"/>
                <a:gd name="T20" fmla="*/ 26 w 633"/>
                <a:gd name="T21" fmla="*/ 26 h 332"/>
                <a:gd name="T22" fmla="*/ 21 w 633"/>
                <a:gd name="T23" fmla="*/ 33 h 332"/>
                <a:gd name="T24" fmla="*/ 15 w 633"/>
                <a:gd name="T25" fmla="*/ 40 h 332"/>
                <a:gd name="T26" fmla="*/ 11 w 633"/>
                <a:gd name="T27" fmla="*/ 47 h 332"/>
                <a:gd name="T28" fmla="*/ 7 w 633"/>
                <a:gd name="T29" fmla="*/ 55 h 332"/>
                <a:gd name="T30" fmla="*/ 4 w 633"/>
                <a:gd name="T31" fmla="*/ 64 h 332"/>
                <a:gd name="T32" fmla="*/ 2 w 633"/>
                <a:gd name="T33" fmla="*/ 72 h 332"/>
                <a:gd name="T34" fmla="*/ 1 w 633"/>
                <a:gd name="T35" fmla="*/ 82 h 332"/>
                <a:gd name="T36" fmla="*/ 0 w 633"/>
                <a:gd name="T37" fmla="*/ 91 h 332"/>
                <a:gd name="T38" fmla="*/ 0 w 633"/>
                <a:gd name="T39" fmla="*/ 332 h 332"/>
                <a:gd name="T40" fmla="*/ 633 w 633"/>
                <a:gd name="T41" fmla="*/ 332 h 332"/>
                <a:gd name="T42" fmla="*/ 633 w 633"/>
                <a:gd name="T43" fmla="*/ 91 h 332"/>
                <a:gd name="T44" fmla="*/ 633 w 633"/>
                <a:gd name="T45" fmla="*/ 82 h 332"/>
                <a:gd name="T46" fmla="*/ 632 w 633"/>
                <a:gd name="T47" fmla="*/ 72 h 332"/>
                <a:gd name="T48" fmla="*/ 630 w 633"/>
                <a:gd name="T49" fmla="*/ 64 h 332"/>
                <a:gd name="T50" fmla="*/ 627 w 633"/>
                <a:gd name="T51" fmla="*/ 55 h 332"/>
                <a:gd name="T52" fmla="*/ 622 w 633"/>
                <a:gd name="T53" fmla="*/ 47 h 332"/>
                <a:gd name="T54" fmla="*/ 618 w 633"/>
                <a:gd name="T55" fmla="*/ 40 h 332"/>
                <a:gd name="T56" fmla="*/ 614 w 633"/>
                <a:gd name="T57" fmla="*/ 33 h 332"/>
                <a:gd name="T58" fmla="*/ 607 w 633"/>
                <a:gd name="T59" fmla="*/ 26 h 332"/>
                <a:gd name="T60" fmla="*/ 600 w 633"/>
                <a:gd name="T61" fmla="*/ 21 h 332"/>
                <a:gd name="T62" fmla="*/ 594 w 633"/>
                <a:gd name="T63" fmla="*/ 15 h 332"/>
                <a:gd name="T64" fmla="*/ 586 w 633"/>
                <a:gd name="T65" fmla="*/ 11 h 332"/>
                <a:gd name="T66" fmla="*/ 578 w 633"/>
                <a:gd name="T67" fmla="*/ 8 h 332"/>
                <a:gd name="T68" fmla="*/ 570 w 633"/>
                <a:gd name="T69" fmla="*/ 4 h 332"/>
                <a:gd name="T70" fmla="*/ 562 w 633"/>
                <a:gd name="T71" fmla="*/ 2 h 332"/>
                <a:gd name="T72" fmla="*/ 553 w 633"/>
                <a:gd name="T73" fmla="*/ 1 h 332"/>
                <a:gd name="T74" fmla="*/ 543 w 633"/>
                <a:gd name="T7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332">
                  <a:moveTo>
                    <a:pt x="543" y="0"/>
                  </a:moveTo>
                  <a:lnTo>
                    <a:pt x="153" y="0"/>
                  </a:lnTo>
                  <a:lnTo>
                    <a:pt x="90" y="0"/>
                  </a:lnTo>
                  <a:lnTo>
                    <a:pt x="82" y="1"/>
                  </a:lnTo>
                  <a:lnTo>
                    <a:pt x="73" y="2"/>
                  </a:lnTo>
                  <a:lnTo>
                    <a:pt x="64" y="4"/>
                  </a:lnTo>
                  <a:lnTo>
                    <a:pt x="55" y="8"/>
                  </a:lnTo>
                  <a:lnTo>
                    <a:pt x="47" y="11"/>
                  </a:lnTo>
                  <a:lnTo>
                    <a:pt x="40" y="15"/>
                  </a:lnTo>
                  <a:lnTo>
                    <a:pt x="33" y="21"/>
                  </a:lnTo>
                  <a:lnTo>
                    <a:pt x="26" y="26"/>
                  </a:lnTo>
                  <a:lnTo>
                    <a:pt x="21" y="33"/>
                  </a:lnTo>
                  <a:lnTo>
                    <a:pt x="15" y="40"/>
                  </a:lnTo>
                  <a:lnTo>
                    <a:pt x="11" y="47"/>
                  </a:lnTo>
                  <a:lnTo>
                    <a:pt x="7" y="55"/>
                  </a:lnTo>
                  <a:lnTo>
                    <a:pt x="4" y="64"/>
                  </a:lnTo>
                  <a:lnTo>
                    <a:pt x="2" y="72"/>
                  </a:lnTo>
                  <a:lnTo>
                    <a:pt x="1" y="82"/>
                  </a:lnTo>
                  <a:lnTo>
                    <a:pt x="0" y="91"/>
                  </a:lnTo>
                  <a:lnTo>
                    <a:pt x="0" y="332"/>
                  </a:lnTo>
                  <a:lnTo>
                    <a:pt x="633" y="332"/>
                  </a:lnTo>
                  <a:lnTo>
                    <a:pt x="633" y="91"/>
                  </a:lnTo>
                  <a:lnTo>
                    <a:pt x="633" y="82"/>
                  </a:lnTo>
                  <a:lnTo>
                    <a:pt x="632" y="72"/>
                  </a:lnTo>
                  <a:lnTo>
                    <a:pt x="630" y="64"/>
                  </a:lnTo>
                  <a:lnTo>
                    <a:pt x="627" y="55"/>
                  </a:lnTo>
                  <a:lnTo>
                    <a:pt x="622" y="47"/>
                  </a:lnTo>
                  <a:lnTo>
                    <a:pt x="618" y="40"/>
                  </a:lnTo>
                  <a:lnTo>
                    <a:pt x="614" y="33"/>
                  </a:lnTo>
                  <a:lnTo>
                    <a:pt x="607" y="26"/>
                  </a:lnTo>
                  <a:lnTo>
                    <a:pt x="600" y="21"/>
                  </a:lnTo>
                  <a:lnTo>
                    <a:pt x="594" y="15"/>
                  </a:lnTo>
                  <a:lnTo>
                    <a:pt x="586" y="11"/>
                  </a:lnTo>
                  <a:lnTo>
                    <a:pt x="578" y="8"/>
                  </a:lnTo>
                  <a:lnTo>
                    <a:pt x="570" y="4"/>
                  </a:lnTo>
                  <a:lnTo>
                    <a:pt x="562" y="2"/>
                  </a:lnTo>
                  <a:lnTo>
                    <a:pt x="553" y="1"/>
                  </a:lnTo>
                  <a:lnTo>
                    <a:pt x="5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1640">
              <a:extLst>
                <a:ext uri="{FF2B5EF4-FFF2-40B4-BE49-F238E27FC236}">
                  <a16:creationId xmlns:a16="http://schemas.microsoft.com/office/drawing/2014/main" id="{8A8D0C73-A5C6-464E-846B-C5C294BF2272}"/>
                </a:ext>
              </a:extLst>
            </p:cNvPr>
            <p:cNvSpPr>
              <a:spLocks noEditPoints="1"/>
            </p:cNvSpPr>
            <p:nvPr/>
          </p:nvSpPr>
          <p:spPr bwMode="auto">
            <a:xfrm>
              <a:off x="965200" y="5330825"/>
              <a:ext cx="201613" cy="57150"/>
            </a:xfrm>
            <a:custGeom>
              <a:avLst/>
              <a:gdLst>
                <a:gd name="T0" fmla="*/ 322 w 633"/>
                <a:gd name="T1" fmla="*/ 23 h 181"/>
                <a:gd name="T2" fmla="*/ 329 w 633"/>
                <a:gd name="T3" fmla="*/ 26 h 181"/>
                <a:gd name="T4" fmla="*/ 336 w 633"/>
                <a:gd name="T5" fmla="*/ 33 h 181"/>
                <a:gd name="T6" fmla="*/ 339 w 633"/>
                <a:gd name="T7" fmla="*/ 41 h 181"/>
                <a:gd name="T8" fmla="*/ 339 w 633"/>
                <a:gd name="T9" fmla="*/ 51 h 181"/>
                <a:gd name="T10" fmla="*/ 336 w 633"/>
                <a:gd name="T11" fmla="*/ 58 h 181"/>
                <a:gd name="T12" fmla="*/ 329 w 633"/>
                <a:gd name="T13" fmla="*/ 64 h 181"/>
                <a:gd name="T14" fmla="*/ 322 w 633"/>
                <a:gd name="T15" fmla="*/ 67 h 181"/>
                <a:gd name="T16" fmla="*/ 313 w 633"/>
                <a:gd name="T17" fmla="*/ 67 h 181"/>
                <a:gd name="T18" fmla="*/ 304 w 633"/>
                <a:gd name="T19" fmla="*/ 64 h 181"/>
                <a:gd name="T20" fmla="*/ 298 w 633"/>
                <a:gd name="T21" fmla="*/ 58 h 181"/>
                <a:gd name="T22" fmla="*/ 295 w 633"/>
                <a:gd name="T23" fmla="*/ 51 h 181"/>
                <a:gd name="T24" fmla="*/ 295 w 633"/>
                <a:gd name="T25" fmla="*/ 41 h 181"/>
                <a:gd name="T26" fmla="*/ 298 w 633"/>
                <a:gd name="T27" fmla="*/ 33 h 181"/>
                <a:gd name="T28" fmla="*/ 304 w 633"/>
                <a:gd name="T29" fmla="*/ 26 h 181"/>
                <a:gd name="T30" fmla="*/ 313 w 633"/>
                <a:gd name="T31" fmla="*/ 23 h 181"/>
                <a:gd name="T32" fmla="*/ 0 w 633"/>
                <a:gd name="T33" fmla="*/ 31 h 181"/>
                <a:gd name="T34" fmla="*/ 2 w 633"/>
                <a:gd name="T35" fmla="*/ 48 h 181"/>
                <a:gd name="T36" fmla="*/ 7 w 633"/>
                <a:gd name="T37" fmla="*/ 66 h 181"/>
                <a:gd name="T38" fmla="*/ 15 w 633"/>
                <a:gd name="T39" fmla="*/ 80 h 181"/>
                <a:gd name="T40" fmla="*/ 26 w 633"/>
                <a:gd name="T41" fmla="*/ 95 h 181"/>
                <a:gd name="T42" fmla="*/ 40 w 633"/>
                <a:gd name="T43" fmla="*/ 106 h 181"/>
                <a:gd name="T44" fmla="*/ 55 w 633"/>
                <a:gd name="T45" fmla="*/ 114 h 181"/>
                <a:gd name="T46" fmla="*/ 73 w 633"/>
                <a:gd name="T47" fmla="*/ 119 h 181"/>
                <a:gd name="T48" fmla="*/ 90 w 633"/>
                <a:gd name="T49" fmla="*/ 121 h 181"/>
                <a:gd name="T50" fmla="*/ 302 w 633"/>
                <a:gd name="T51" fmla="*/ 151 h 181"/>
                <a:gd name="T52" fmla="*/ 163 w 633"/>
                <a:gd name="T53" fmla="*/ 151 h 181"/>
                <a:gd name="T54" fmla="*/ 158 w 633"/>
                <a:gd name="T55" fmla="*/ 153 h 181"/>
                <a:gd name="T56" fmla="*/ 153 w 633"/>
                <a:gd name="T57" fmla="*/ 158 h 181"/>
                <a:gd name="T58" fmla="*/ 151 w 633"/>
                <a:gd name="T59" fmla="*/ 163 h 181"/>
                <a:gd name="T60" fmla="*/ 151 w 633"/>
                <a:gd name="T61" fmla="*/ 169 h 181"/>
                <a:gd name="T62" fmla="*/ 153 w 633"/>
                <a:gd name="T63" fmla="*/ 174 h 181"/>
                <a:gd name="T64" fmla="*/ 158 w 633"/>
                <a:gd name="T65" fmla="*/ 179 h 181"/>
                <a:gd name="T66" fmla="*/ 163 w 633"/>
                <a:gd name="T67" fmla="*/ 181 h 181"/>
                <a:gd name="T68" fmla="*/ 468 w 633"/>
                <a:gd name="T69" fmla="*/ 181 h 181"/>
                <a:gd name="T70" fmla="*/ 474 w 633"/>
                <a:gd name="T71" fmla="*/ 180 h 181"/>
                <a:gd name="T72" fmla="*/ 479 w 633"/>
                <a:gd name="T73" fmla="*/ 177 h 181"/>
                <a:gd name="T74" fmla="*/ 482 w 633"/>
                <a:gd name="T75" fmla="*/ 172 h 181"/>
                <a:gd name="T76" fmla="*/ 483 w 633"/>
                <a:gd name="T77" fmla="*/ 167 h 181"/>
                <a:gd name="T78" fmla="*/ 482 w 633"/>
                <a:gd name="T79" fmla="*/ 160 h 181"/>
                <a:gd name="T80" fmla="*/ 479 w 633"/>
                <a:gd name="T81" fmla="*/ 156 h 181"/>
                <a:gd name="T82" fmla="*/ 474 w 633"/>
                <a:gd name="T83" fmla="*/ 152 h 181"/>
                <a:gd name="T84" fmla="*/ 468 w 633"/>
                <a:gd name="T85" fmla="*/ 151 h 181"/>
                <a:gd name="T86" fmla="*/ 332 w 633"/>
                <a:gd name="T87" fmla="*/ 121 h 181"/>
                <a:gd name="T88" fmla="*/ 553 w 633"/>
                <a:gd name="T89" fmla="*/ 120 h 181"/>
                <a:gd name="T90" fmla="*/ 570 w 633"/>
                <a:gd name="T91" fmla="*/ 117 h 181"/>
                <a:gd name="T92" fmla="*/ 586 w 633"/>
                <a:gd name="T93" fmla="*/ 110 h 181"/>
                <a:gd name="T94" fmla="*/ 600 w 633"/>
                <a:gd name="T95" fmla="*/ 100 h 181"/>
                <a:gd name="T96" fmla="*/ 614 w 633"/>
                <a:gd name="T97" fmla="*/ 88 h 181"/>
                <a:gd name="T98" fmla="*/ 622 w 633"/>
                <a:gd name="T99" fmla="*/ 74 h 181"/>
                <a:gd name="T100" fmla="*/ 630 w 633"/>
                <a:gd name="T101" fmla="*/ 57 h 181"/>
                <a:gd name="T102" fmla="*/ 633 w 633"/>
                <a:gd name="T103" fmla="*/ 39 h 181"/>
                <a:gd name="T104" fmla="*/ 633 w 633"/>
                <a:gd name="T105" fmla="*/ 0 h 181"/>
                <a:gd name="T106" fmla="*/ 0 w 633"/>
                <a:gd name="T107" fmla="*/ 3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33" h="181">
                  <a:moveTo>
                    <a:pt x="317" y="23"/>
                  </a:moveTo>
                  <a:lnTo>
                    <a:pt x="322" y="23"/>
                  </a:lnTo>
                  <a:lnTo>
                    <a:pt x="326" y="25"/>
                  </a:lnTo>
                  <a:lnTo>
                    <a:pt x="329" y="26"/>
                  </a:lnTo>
                  <a:lnTo>
                    <a:pt x="333" y="30"/>
                  </a:lnTo>
                  <a:lnTo>
                    <a:pt x="336" y="33"/>
                  </a:lnTo>
                  <a:lnTo>
                    <a:pt x="338" y="36"/>
                  </a:lnTo>
                  <a:lnTo>
                    <a:pt x="339" y="41"/>
                  </a:lnTo>
                  <a:lnTo>
                    <a:pt x="339" y="45"/>
                  </a:lnTo>
                  <a:lnTo>
                    <a:pt x="339" y="51"/>
                  </a:lnTo>
                  <a:lnTo>
                    <a:pt x="338" y="54"/>
                  </a:lnTo>
                  <a:lnTo>
                    <a:pt x="336" y="58"/>
                  </a:lnTo>
                  <a:lnTo>
                    <a:pt x="333" y="62"/>
                  </a:lnTo>
                  <a:lnTo>
                    <a:pt x="329" y="64"/>
                  </a:lnTo>
                  <a:lnTo>
                    <a:pt x="326" y="66"/>
                  </a:lnTo>
                  <a:lnTo>
                    <a:pt x="322" y="67"/>
                  </a:lnTo>
                  <a:lnTo>
                    <a:pt x="317" y="68"/>
                  </a:lnTo>
                  <a:lnTo>
                    <a:pt x="313" y="67"/>
                  </a:lnTo>
                  <a:lnTo>
                    <a:pt x="308" y="66"/>
                  </a:lnTo>
                  <a:lnTo>
                    <a:pt x="304" y="64"/>
                  </a:lnTo>
                  <a:lnTo>
                    <a:pt x="301" y="62"/>
                  </a:lnTo>
                  <a:lnTo>
                    <a:pt x="298" y="58"/>
                  </a:lnTo>
                  <a:lnTo>
                    <a:pt x="296" y="54"/>
                  </a:lnTo>
                  <a:lnTo>
                    <a:pt x="295" y="51"/>
                  </a:lnTo>
                  <a:lnTo>
                    <a:pt x="294" y="45"/>
                  </a:lnTo>
                  <a:lnTo>
                    <a:pt x="295" y="41"/>
                  </a:lnTo>
                  <a:lnTo>
                    <a:pt x="296" y="36"/>
                  </a:lnTo>
                  <a:lnTo>
                    <a:pt x="298" y="33"/>
                  </a:lnTo>
                  <a:lnTo>
                    <a:pt x="301" y="30"/>
                  </a:lnTo>
                  <a:lnTo>
                    <a:pt x="304" y="26"/>
                  </a:lnTo>
                  <a:lnTo>
                    <a:pt x="308" y="25"/>
                  </a:lnTo>
                  <a:lnTo>
                    <a:pt x="313" y="23"/>
                  </a:lnTo>
                  <a:lnTo>
                    <a:pt x="317" y="23"/>
                  </a:lnTo>
                  <a:close/>
                  <a:moveTo>
                    <a:pt x="0" y="31"/>
                  </a:moveTo>
                  <a:lnTo>
                    <a:pt x="1" y="39"/>
                  </a:lnTo>
                  <a:lnTo>
                    <a:pt x="2" y="48"/>
                  </a:lnTo>
                  <a:lnTo>
                    <a:pt x="4" y="57"/>
                  </a:lnTo>
                  <a:lnTo>
                    <a:pt x="7" y="66"/>
                  </a:lnTo>
                  <a:lnTo>
                    <a:pt x="11" y="74"/>
                  </a:lnTo>
                  <a:lnTo>
                    <a:pt x="15" y="80"/>
                  </a:lnTo>
                  <a:lnTo>
                    <a:pt x="21" y="88"/>
                  </a:lnTo>
                  <a:lnTo>
                    <a:pt x="26" y="95"/>
                  </a:lnTo>
                  <a:lnTo>
                    <a:pt x="33" y="100"/>
                  </a:lnTo>
                  <a:lnTo>
                    <a:pt x="40" y="106"/>
                  </a:lnTo>
                  <a:lnTo>
                    <a:pt x="47" y="110"/>
                  </a:lnTo>
                  <a:lnTo>
                    <a:pt x="55" y="114"/>
                  </a:lnTo>
                  <a:lnTo>
                    <a:pt x="64" y="117"/>
                  </a:lnTo>
                  <a:lnTo>
                    <a:pt x="73" y="119"/>
                  </a:lnTo>
                  <a:lnTo>
                    <a:pt x="82" y="120"/>
                  </a:lnTo>
                  <a:lnTo>
                    <a:pt x="90" y="121"/>
                  </a:lnTo>
                  <a:lnTo>
                    <a:pt x="302" y="121"/>
                  </a:lnTo>
                  <a:lnTo>
                    <a:pt x="302" y="151"/>
                  </a:lnTo>
                  <a:lnTo>
                    <a:pt x="166" y="151"/>
                  </a:lnTo>
                  <a:lnTo>
                    <a:pt x="163" y="151"/>
                  </a:lnTo>
                  <a:lnTo>
                    <a:pt x="160" y="152"/>
                  </a:lnTo>
                  <a:lnTo>
                    <a:pt x="158" y="153"/>
                  </a:lnTo>
                  <a:lnTo>
                    <a:pt x="156" y="156"/>
                  </a:lnTo>
                  <a:lnTo>
                    <a:pt x="153" y="158"/>
                  </a:lnTo>
                  <a:lnTo>
                    <a:pt x="152" y="160"/>
                  </a:lnTo>
                  <a:lnTo>
                    <a:pt x="151" y="163"/>
                  </a:lnTo>
                  <a:lnTo>
                    <a:pt x="151" y="167"/>
                  </a:lnTo>
                  <a:lnTo>
                    <a:pt x="151" y="169"/>
                  </a:lnTo>
                  <a:lnTo>
                    <a:pt x="152" y="172"/>
                  </a:lnTo>
                  <a:lnTo>
                    <a:pt x="153" y="174"/>
                  </a:lnTo>
                  <a:lnTo>
                    <a:pt x="156" y="177"/>
                  </a:lnTo>
                  <a:lnTo>
                    <a:pt x="158" y="179"/>
                  </a:lnTo>
                  <a:lnTo>
                    <a:pt x="160" y="180"/>
                  </a:lnTo>
                  <a:lnTo>
                    <a:pt x="163" y="181"/>
                  </a:lnTo>
                  <a:lnTo>
                    <a:pt x="166" y="181"/>
                  </a:lnTo>
                  <a:lnTo>
                    <a:pt x="468" y="181"/>
                  </a:lnTo>
                  <a:lnTo>
                    <a:pt x="471" y="181"/>
                  </a:lnTo>
                  <a:lnTo>
                    <a:pt x="474" y="180"/>
                  </a:lnTo>
                  <a:lnTo>
                    <a:pt x="476" y="179"/>
                  </a:lnTo>
                  <a:lnTo>
                    <a:pt x="479" y="177"/>
                  </a:lnTo>
                  <a:lnTo>
                    <a:pt x="481" y="174"/>
                  </a:lnTo>
                  <a:lnTo>
                    <a:pt x="482" y="172"/>
                  </a:lnTo>
                  <a:lnTo>
                    <a:pt x="483" y="169"/>
                  </a:lnTo>
                  <a:lnTo>
                    <a:pt x="483" y="167"/>
                  </a:lnTo>
                  <a:lnTo>
                    <a:pt x="483" y="163"/>
                  </a:lnTo>
                  <a:lnTo>
                    <a:pt x="482" y="160"/>
                  </a:lnTo>
                  <a:lnTo>
                    <a:pt x="481" y="158"/>
                  </a:lnTo>
                  <a:lnTo>
                    <a:pt x="479" y="156"/>
                  </a:lnTo>
                  <a:lnTo>
                    <a:pt x="476" y="153"/>
                  </a:lnTo>
                  <a:lnTo>
                    <a:pt x="474" y="152"/>
                  </a:lnTo>
                  <a:lnTo>
                    <a:pt x="471" y="151"/>
                  </a:lnTo>
                  <a:lnTo>
                    <a:pt x="468" y="151"/>
                  </a:lnTo>
                  <a:lnTo>
                    <a:pt x="332" y="151"/>
                  </a:lnTo>
                  <a:lnTo>
                    <a:pt x="332" y="121"/>
                  </a:lnTo>
                  <a:lnTo>
                    <a:pt x="543" y="121"/>
                  </a:lnTo>
                  <a:lnTo>
                    <a:pt x="553" y="120"/>
                  </a:lnTo>
                  <a:lnTo>
                    <a:pt x="562" y="119"/>
                  </a:lnTo>
                  <a:lnTo>
                    <a:pt x="570" y="117"/>
                  </a:lnTo>
                  <a:lnTo>
                    <a:pt x="578" y="114"/>
                  </a:lnTo>
                  <a:lnTo>
                    <a:pt x="586" y="110"/>
                  </a:lnTo>
                  <a:lnTo>
                    <a:pt x="594" y="106"/>
                  </a:lnTo>
                  <a:lnTo>
                    <a:pt x="600" y="100"/>
                  </a:lnTo>
                  <a:lnTo>
                    <a:pt x="607" y="95"/>
                  </a:lnTo>
                  <a:lnTo>
                    <a:pt x="614" y="88"/>
                  </a:lnTo>
                  <a:lnTo>
                    <a:pt x="618" y="80"/>
                  </a:lnTo>
                  <a:lnTo>
                    <a:pt x="622" y="74"/>
                  </a:lnTo>
                  <a:lnTo>
                    <a:pt x="627" y="66"/>
                  </a:lnTo>
                  <a:lnTo>
                    <a:pt x="630" y="57"/>
                  </a:lnTo>
                  <a:lnTo>
                    <a:pt x="632" y="48"/>
                  </a:lnTo>
                  <a:lnTo>
                    <a:pt x="633" y="39"/>
                  </a:lnTo>
                  <a:lnTo>
                    <a:pt x="633" y="31"/>
                  </a:lnTo>
                  <a:lnTo>
                    <a:pt x="633" y="0"/>
                  </a:lnTo>
                  <a:lnTo>
                    <a:pt x="0" y="0"/>
                  </a:lnTo>
                  <a:lnTo>
                    <a:pt x="0"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8" name="Slide Number Placeholder 5">
            <a:extLst>
              <a:ext uri="{FF2B5EF4-FFF2-40B4-BE49-F238E27FC236}">
                <a16:creationId xmlns:a16="http://schemas.microsoft.com/office/drawing/2014/main" id="{4868BCFA-FF1C-4E35-A515-F5C03463FB14}"/>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20</a:t>
            </a:fld>
            <a:endParaRPr lang="en-US" sz="1200" dirty="0">
              <a:solidFill>
                <a:schemeClr val="bg1"/>
              </a:solidFill>
            </a:endParaRPr>
          </a:p>
        </p:txBody>
      </p:sp>
    </p:spTree>
    <p:extLst>
      <p:ext uri="{BB962C8B-B14F-4D97-AF65-F5344CB8AC3E}">
        <p14:creationId xmlns:p14="http://schemas.microsoft.com/office/powerpoint/2010/main" val="3887579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ED2F5393-91A3-4102-A584-E902285C507A}"/>
              </a:ext>
            </a:extLst>
          </p:cNvPr>
          <p:cNvSpPr>
            <a:spLocks noGrp="1"/>
          </p:cNvSpPr>
          <p:nvPr>
            <p:ph type="title" idx="4294967295"/>
          </p:nvPr>
        </p:nvSpPr>
        <p:spPr>
          <a:xfrm>
            <a:off x="0" y="365125"/>
            <a:ext cx="10515600" cy="1325563"/>
          </a:xfrm>
        </p:spPr>
        <p:txBody>
          <a:bodyPr/>
          <a:lstStyle/>
          <a:p>
            <a:r>
              <a:rPr lang="en-US" dirty="0"/>
              <a:t>Project analysis slide 4</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9F23A462-D581-4451-A275-D8FA412E142C}"/>
              </a:ext>
              <a:ext uri="{C183D7F6-B498-43B3-948B-1728B52AA6E4}">
                <adec:decorative xmlns:adec="http://schemas.microsoft.com/office/drawing/2017/decorative" val="1"/>
              </a:ext>
            </a:extLst>
          </p:cNvPr>
          <p:cNvSpPr/>
          <p:nvPr/>
        </p:nvSpPr>
        <p:spPr>
          <a:xfrm>
            <a:off x="1723232" y="1786303"/>
            <a:ext cx="1587500" cy="15875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1" name="Oval 40">
            <a:extLst>
              <a:ext uri="{FF2B5EF4-FFF2-40B4-BE49-F238E27FC236}">
                <a16:creationId xmlns:a16="http://schemas.microsoft.com/office/drawing/2014/main" id="{3FAD125B-9A3B-49A4-B9EC-C8A6D3CF9CBF}"/>
              </a:ext>
              <a:ext uri="{C183D7F6-B498-43B3-948B-1728B52AA6E4}">
                <adec:decorative xmlns:adec="http://schemas.microsoft.com/office/drawing/2017/decorative" val="1"/>
              </a:ext>
            </a:extLst>
          </p:cNvPr>
          <p:cNvSpPr/>
          <p:nvPr/>
        </p:nvSpPr>
        <p:spPr>
          <a:xfrm>
            <a:off x="1723232" y="4071326"/>
            <a:ext cx="1587500" cy="15875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233E4AB5-6FC1-4454-9421-850EF5A4ADF3}"/>
              </a:ext>
              <a:ext uri="{C183D7F6-B498-43B3-948B-1728B52AA6E4}">
                <adec:decorative xmlns:adec="http://schemas.microsoft.com/office/drawing/2017/decorative" val="1"/>
              </a:ext>
            </a:extLst>
          </p:cNvPr>
          <p:cNvSpPr/>
          <p:nvPr/>
        </p:nvSpPr>
        <p:spPr>
          <a:xfrm>
            <a:off x="4109244" y="2928814"/>
            <a:ext cx="1587500" cy="15875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a:extLst>
              <a:ext uri="{FF2B5EF4-FFF2-40B4-BE49-F238E27FC236}">
                <a16:creationId xmlns:a16="http://schemas.microsoft.com/office/drawing/2014/main" id="{40123448-0B37-4226-B26C-A3081E6142FF}"/>
              </a:ext>
              <a:ext uri="{C183D7F6-B498-43B3-948B-1728B52AA6E4}">
                <adec:decorative xmlns:adec="http://schemas.microsoft.com/office/drawing/2017/decorative" val="1"/>
              </a:ext>
            </a:extLst>
          </p:cNvPr>
          <p:cNvSpPr/>
          <p:nvPr/>
        </p:nvSpPr>
        <p:spPr>
          <a:xfrm>
            <a:off x="6495256" y="2928814"/>
            <a:ext cx="1587500" cy="15875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355211EE-8286-42CD-A4AF-EDD1186B28A3}"/>
              </a:ext>
              <a:ext uri="{C183D7F6-B498-43B3-948B-1728B52AA6E4}">
                <adec:decorative xmlns:adec="http://schemas.microsoft.com/office/drawing/2017/decorative" val="1"/>
              </a:ext>
            </a:extLst>
          </p:cNvPr>
          <p:cNvSpPr/>
          <p:nvPr/>
        </p:nvSpPr>
        <p:spPr>
          <a:xfrm>
            <a:off x="8881268" y="2928814"/>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Oval 75">
            <a:extLst>
              <a:ext uri="{FF2B5EF4-FFF2-40B4-BE49-F238E27FC236}">
                <a16:creationId xmlns:a16="http://schemas.microsoft.com/office/drawing/2014/main" id="{D3287700-63E7-4098-B825-B123C11134C1}"/>
              </a:ext>
              <a:ext uri="{C183D7F6-B498-43B3-948B-1728B52AA6E4}">
                <adec:decorative xmlns:adec="http://schemas.microsoft.com/office/drawing/2017/decorative" val="1"/>
              </a:ext>
            </a:extLst>
          </p:cNvPr>
          <p:cNvSpPr/>
          <p:nvPr/>
        </p:nvSpPr>
        <p:spPr>
          <a:xfrm>
            <a:off x="8881268" y="1107833"/>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Oval 76">
            <a:extLst>
              <a:ext uri="{FF2B5EF4-FFF2-40B4-BE49-F238E27FC236}">
                <a16:creationId xmlns:a16="http://schemas.microsoft.com/office/drawing/2014/main" id="{69943F00-C6CB-4F10-A02B-801F37984D43}"/>
              </a:ext>
              <a:ext uri="{C183D7F6-B498-43B3-948B-1728B52AA6E4}">
                <adec:decorative xmlns:adec="http://schemas.microsoft.com/office/drawing/2017/decorative" val="1"/>
              </a:ext>
            </a:extLst>
          </p:cNvPr>
          <p:cNvSpPr/>
          <p:nvPr/>
        </p:nvSpPr>
        <p:spPr>
          <a:xfrm>
            <a:off x="8881268" y="4749795"/>
            <a:ext cx="1587500" cy="1587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Connector: Elbow 9">
            <a:extLst>
              <a:ext uri="{FF2B5EF4-FFF2-40B4-BE49-F238E27FC236}">
                <a16:creationId xmlns:a16="http://schemas.microsoft.com/office/drawing/2014/main" id="{78C71AAC-D0D2-4BBF-B302-54163A284EC6}"/>
              </a:ext>
              <a:ext uri="{C183D7F6-B498-43B3-948B-1728B52AA6E4}">
                <adec:decorative xmlns:adec="http://schemas.microsoft.com/office/drawing/2017/decorative" val="1"/>
              </a:ext>
            </a:extLst>
          </p:cNvPr>
          <p:cNvCxnSpPr>
            <a:stCxn id="3" idx="6"/>
            <a:endCxn id="41" idx="6"/>
          </p:cNvCxnSpPr>
          <p:nvPr/>
        </p:nvCxnSpPr>
        <p:spPr>
          <a:xfrm>
            <a:off x="3310732" y="2580053"/>
            <a:ext cx="12700" cy="2285023"/>
          </a:xfrm>
          <a:prstGeom prst="bentConnector3">
            <a:avLst>
              <a:gd name="adj1" fmla="val 1800000"/>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31AB5AC-284A-472B-B8E5-2F198F4E96D7}"/>
              </a:ext>
              <a:ext uri="{C183D7F6-B498-43B3-948B-1728B52AA6E4}">
                <adec:decorative xmlns:adec="http://schemas.microsoft.com/office/drawing/2017/decorative" val="1"/>
              </a:ext>
            </a:extLst>
          </p:cNvPr>
          <p:cNvCxnSpPr>
            <a:cxnSpLocks/>
            <a:endCxn id="42" idx="2"/>
          </p:cNvCxnSpPr>
          <p:nvPr/>
        </p:nvCxnSpPr>
        <p:spPr>
          <a:xfrm>
            <a:off x="3540125" y="3722564"/>
            <a:ext cx="569119"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91394D4E-BC7A-418D-B233-6C374456AEAE}"/>
              </a:ext>
              <a:ext uri="{C183D7F6-B498-43B3-948B-1728B52AA6E4}">
                <adec:decorative xmlns:adec="http://schemas.microsoft.com/office/drawing/2017/decorative" val="1"/>
              </a:ext>
            </a:extLst>
          </p:cNvPr>
          <p:cNvCxnSpPr>
            <a:cxnSpLocks/>
            <a:stCxn id="42" idx="6"/>
            <a:endCxn id="73" idx="2"/>
          </p:cNvCxnSpPr>
          <p:nvPr/>
        </p:nvCxnSpPr>
        <p:spPr>
          <a:xfrm>
            <a:off x="5696744" y="3722564"/>
            <a:ext cx="798512"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61AAA85B-D8C7-43BE-844A-625265015123}"/>
              </a:ext>
              <a:ext uri="{C183D7F6-B498-43B3-948B-1728B52AA6E4}">
                <adec:decorative xmlns:adec="http://schemas.microsoft.com/office/drawing/2017/decorative" val="1"/>
              </a:ext>
            </a:extLst>
          </p:cNvPr>
          <p:cNvCxnSpPr>
            <a:cxnSpLocks/>
            <a:stCxn id="73" idx="6"/>
            <a:endCxn id="75" idx="2"/>
          </p:cNvCxnSpPr>
          <p:nvPr/>
        </p:nvCxnSpPr>
        <p:spPr>
          <a:xfrm>
            <a:off x="8082756" y="3722564"/>
            <a:ext cx="798512" cy="0"/>
          </a:xfrm>
          <a:prstGeom prst="straightConnector1">
            <a:avLst/>
          </a:prstGeom>
          <a:ln w="22225">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4741AA56-D9ED-492E-8385-5CB8274B1286}"/>
              </a:ext>
              <a:ext uri="{C183D7F6-B498-43B3-948B-1728B52AA6E4}">
                <adec:decorative xmlns:adec="http://schemas.microsoft.com/office/drawing/2017/decorative" val="1"/>
              </a:ext>
            </a:extLst>
          </p:cNvPr>
          <p:cNvCxnSpPr>
            <a:stCxn id="76" idx="2"/>
            <a:endCxn id="77" idx="2"/>
          </p:cNvCxnSpPr>
          <p:nvPr/>
        </p:nvCxnSpPr>
        <p:spPr>
          <a:xfrm rot="10800000" flipV="1">
            <a:off x="8881268" y="1901583"/>
            <a:ext cx="12700" cy="3641962"/>
          </a:xfrm>
          <a:prstGeom prst="bentConnector3">
            <a:avLst>
              <a:gd name="adj1" fmla="val 1800000"/>
            </a:avLst>
          </a:prstGeom>
          <a:ln w="22225">
            <a:solidFill>
              <a:schemeClr val="tx2"/>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80" name="Rectangle 79">
            <a:extLst>
              <a:ext uri="{FF2B5EF4-FFF2-40B4-BE49-F238E27FC236}">
                <a16:creationId xmlns:a16="http://schemas.microsoft.com/office/drawing/2014/main" id="{6BEBF752-C33D-4EC4-8210-F7B1D3A10097}"/>
              </a:ext>
            </a:extLst>
          </p:cNvPr>
          <p:cNvSpPr/>
          <p:nvPr/>
        </p:nvSpPr>
        <p:spPr>
          <a:xfrm>
            <a:off x="1831182" y="2333832"/>
            <a:ext cx="1371600" cy="492443"/>
          </a:xfrm>
          <a:prstGeom prst="rect">
            <a:avLst/>
          </a:prstGeom>
        </p:spPr>
        <p:txBody>
          <a:bodyPr wrap="square" lIns="0" tIns="0" rIns="0" bIns="0" anchor="ctr">
            <a:spAutoFit/>
          </a:bodyPr>
          <a:lstStyle/>
          <a:p>
            <a:pPr algn="ctr"/>
            <a:r>
              <a:rPr lang="en-US" sz="1600" dirty="0">
                <a:solidFill>
                  <a:schemeClr val="bg1"/>
                </a:solidFill>
              </a:rPr>
              <a:t>Management Objectives</a:t>
            </a:r>
          </a:p>
        </p:txBody>
      </p:sp>
      <p:sp>
        <p:nvSpPr>
          <p:cNvPr id="81" name="Rectangle 80">
            <a:extLst>
              <a:ext uri="{FF2B5EF4-FFF2-40B4-BE49-F238E27FC236}">
                <a16:creationId xmlns:a16="http://schemas.microsoft.com/office/drawing/2014/main" id="{D4EC02E4-F054-4111-9038-AE0BDA4C8060}"/>
              </a:ext>
            </a:extLst>
          </p:cNvPr>
          <p:cNvSpPr/>
          <p:nvPr/>
        </p:nvSpPr>
        <p:spPr>
          <a:xfrm>
            <a:off x="1831182" y="4618854"/>
            <a:ext cx="1371600" cy="492443"/>
          </a:xfrm>
          <a:prstGeom prst="rect">
            <a:avLst/>
          </a:prstGeom>
        </p:spPr>
        <p:txBody>
          <a:bodyPr wrap="square" lIns="0" tIns="0" rIns="0" bIns="0" anchor="ctr">
            <a:spAutoFit/>
          </a:bodyPr>
          <a:lstStyle/>
          <a:p>
            <a:pPr algn="ctr"/>
            <a:r>
              <a:rPr lang="en-US" sz="1600" dirty="0">
                <a:solidFill>
                  <a:schemeClr val="bg1"/>
                </a:solidFill>
              </a:rPr>
              <a:t>Customer Objectives</a:t>
            </a:r>
          </a:p>
        </p:txBody>
      </p:sp>
      <p:sp>
        <p:nvSpPr>
          <p:cNvPr id="82" name="Rectangle 81">
            <a:extLst>
              <a:ext uri="{FF2B5EF4-FFF2-40B4-BE49-F238E27FC236}">
                <a16:creationId xmlns:a16="http://schemas.microsoft.com/office/drawing/2014/main" id="{9771041D-83B6-4693-BC25-25AABB3CE3BF}"/>
              </a:ext>
            </a:extLst>
          </p:cNvPr>
          <p:cNvSpPr/>
          <p:nvPr/>
        </p:nvSpPr>
        <p:spPr>
          <a:xfrm>
            <a:off x="4217194" y="3476343"/>
            <a:ext cx="1371600" cy="492443"/>
          </a:xfrm>
          <a:prstGeom prst="rect">
            <a:avLst/>
          </a:prstGeom>
        </p:spPr>
        <p:txBody>
          <a:bodyPr wrap="square" lIns="0" tIns="0" rIns="0" bIns="0" anchor="ctr">
            <a:spAutoFit/>
          </a:bodyPr>
          <a:lstStyle/>
          <a:p>
            <a:pPr algn="ctr"/>
            <a:r>
              <a:rPr lang="en-US" sz="1600" dirty="0">
                <a:solidFill>
                  <a:schemeClr val="bg1"/>
                </a:solidFill>
              </a:rPr>
              <a:t>Project Objectives</a:t>
            </a:r>
          </a:p>
        </p:txBody>
      </p:sp>
      <p:sp>
        <p:nvSpPr>
          <p:cNvPr id="83" name="Rectangle 82">
            <a:extLst>
              <a:ext uri="{FF2B5EF4-FFF2-40B4-BE49-F238E27FC236}">
                <a16:creationId xmlns:a16="http://schemas.microsoft.com/office/drawing/2014/main" id="{9F6EE26A-3174-49AD-900E-08C045755F3C}"/>
              </a:ext>
            </a:extLst>
          </p:cNvPr>
          <p:cNvSpPr/>
          <p:nvPr/>
        </p:nvSpPr>
        <p:spPr>
          <a:xfrm>
            <a:off x="6607968" y="3476343"/>
            <a:ext cx="1371600" cy="492443"/>
          </a:xfrm>
          <a:prstGeom prst="rect">
            <a:avLst/>
          </a:prstGeom>
        </p:spPr>
        <p:txBody>
          <a:bodyPr wrap="square" lIns="0" tIns="0" rIns="0" bIns="0" anchor="ctr">
            <a:spAutoFit/>
          </a:bodyPr>
          <a:lstStyle/>
          <a:p>
            <a:pPr algn="ctr"/>
            <a:r>
              <a:rPr lang="en-US" sz="1600" dirty="0">
                <a:solidFill>
                  <a:schemeClr val="bg1"/>
                </a:solidFill>
              </a:rPr>
              <a:t>Implementation Plan</a:t>
            </a:r>
          </a:p>
        </p:txBody>
      </p:sp>
      <p:sp>
        <p:nvSpPr>
          <p:cNvPr id="84" name="Rectangle 83">
            <a:extLst>
              <a:ext uri="{FF2B5EF4-FFF2-40B4-BE49-F238E27FC236}">
                <a16:creationId xmlns:a16="http://schemas.microsoft.com/office/drawing/2014/main" id="{3B69453F-B845-4467-8C29-7A6677641EC0}"/>
              </a:ext>
            </a:extLst>
          </p:cNvPr>
          <p:cNvSpPr/>
          <p:nvPr/>
        </p:nvSpPr>
        <p:spPr>
          <a:xfrm>
            <a:off x="8989218" y="3599454"/>
            <a:ext cx="1371600" cy="246221"/>
          </a:xfrm>
          <a:prstGeom prst="rect">
            <a:avLst/>
          </a:prstGeom>
        </p:spPr>
        <p:txBody>
          <a:bodyPr wrap="square" lIns="0" tIns="0" rIns="0" bIns="0" anchor="ctr">
            <a:spAutoFit/>
          </a:bodyPr>
          <a:lstStyle/>
          <a:p>
            <a:pPr algn="ctr"/>
            <a:r>
              <a:rPr lang="en-US" sz="1600" dirty="0">
                <a:solidFill>
                  <a:schemeClr val="bg1"/>
                </a:solidFill>
              </a:rPr>
              <a:t>Schedules</a:t>
            </a:r>
          </a:p>
        </p:txBody>
      </p:sp>
      <p:sp>
        <p:nvSpPr>
          <p:cNvPr id="85" name="Rectangle 84">
            <a:extLst>
              <a:ext uri="{FF2B5EF4-FFF2-40B4-BE49-F238E27FC236}">
                <a16:creationId xmlns:a16="http://schemas.microsoft.com/office/drawing/2014/main" id="{C7CFAFBF-6B2A-49A8-ADCE-FD94A08C87B3}"/>
              </a:ext>
            </a:extLst>
          </p:cNvPr>
          <p:cNvSpPr/>
          <p:nvPr/>
        </p:nvSpPr>
        <p:spPr>
          <a:xfrm>
            <a:off x="8989218" y="1778472"/>
            <a:ext cx="1371600" cy="246221"/>
          </a:xfrm>
          <a:prstGeom prst="rect">
            <a:avLst/>
          </a:prstGeom>
        </p:spPr>
        <p:txBody>
          <a:bodyPr wrap="square" lIns="0" tIns="0" rIns="0" bIns="0" anchor="ctr">
            <a:spAutoFit/>
          </a:bodyPr>
          <a:lstStyle/>
          <a:p>
            <a:pPr algn="ctr"/>
            <a:r>
              <a:rPr lang="en-US" sz="1600" dirty="0">
                <a:solidFill>
                  <a:schemeClr val="bg1"/>
                </a:solidFill>
              </a:rPr>
              <a:t>Tasks</a:t>
            </a:r>
          </a:p>
        </p:txBody>
      </p:sp>
      <p:sp>
        <p:nvSpPr>
          <p:cNvPr id="86" name="Rectangle 85">
            <a:extLst>
              <a:ext uri="{FF2B5EF4-FFF2-40B4-BE49-F238E27FC236}">
                <a16:creationId xmlns:a16="http://schemas.microsoft.com/office/drawing/2014/main" id="{6B499F5E-706B-4272-818B-C87149038662}"/>
              </a:ext>
            </a:extLst>
          </p:cNvPr>
          <p:cNvSpPr/>
          <p:nvPr/>
        </p:nvSpPr>
        <p:spPr>
          <a:xfrm>
            <a:off x="8989218" y="5420435"/>
            <a:ext cx="1371600" cy="246221"/>
          </a:xfrm>
          <a:prstGeom prst="rect">
            <a:avLst/>
          </a:prstGeom>
        </p:spPr>
        <p:txBody>
          <a:bodyPr wrap="square" lIns="0" tIns="0" rIns="0" bIns="0" anchor="ctr">
            <a:spAutoFit/>
          </a:bodyPr>
          <a:lstStyle/>
          <a:p>
            <a:pPr algn="ctr"/>
            <a:r>
              <a:rPr lang="en-US" sz="1600" dirty="0">
                <a:solidFill>
                  <a:schemeClr val="bg1"/>
                </a:solidFill>
              </a:rPr>
              <a:t>Resources</a:t>
            </a:r>
          </a:p>
        </p:txBody>
      </p:sp>
      <p:sp>
        <p:nvSpPr>
          <p:cNvPr id="90" name="Rectangle 89">
            <a:extLst>
              <a:ext uri="{FF2B5EF4-FFF2-40B4-BE49-F238E27FC236}">
                <a16:creationId xmlns:a16="http://schemas.microsoft.com/office/drawing/2014/main" id="{79B46693-ED1F-429F-9B11-2794939E3B99}"/>
              </a:ext>
            </a:extLst>
          </p:cNvPr>
          <p:cNvSpPr/>
          <p:nvPr/>
        </p:nvSpPr>
        <p:spPr>
          <a:xfrm>
            <a:off x="6614715" y="4631549"/>
            <a:ext cx="1348582" cy="467051"/>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91" name="Rectangle 90">
            <a:extLst>
              <a:ext uri="{FF2B5EF4-FFF2-40B4-BE49-F238E27FC236}">
                <a16:creationId xmlns:a16="http://schemas.microsoft.com/office/drawing/2014/main" id="{0F8D1DEA-0363-4C10-925D-1D68E14CCEF4}"/>
              </a:ext>
            </a:extLst>
          </p:cNvPr>
          <p:cNvSpPr/>
          <p:nvPr/>
        </p:nvSpPr>
        <p:spPr>
          <a:xfrm>
            <a:off x="4228703" y="4631549"/>
            <a:ext cx="1348582" cy="467051"/>
          </a:xfrm>
          <a:prstGeom prst="rect">
            <a:avLst/>
          </a:prstGeom>
        </p:spPr>
        <p:txBody>
          <a:bodyPr wrap="square" lIns="0" tIns="0" rIns="0" bIns="0" anchor="ctr">
            <a:spAutoFit/>
          </a:bodyPr>
          <a:lstStyle/>
          <a:p>
            <a:pPr algn="ct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87" name="Rectangle 86">
            <a:extLst>
              <a:ext uri="{FF2B5EF4-FFF2-40B4-BE49-F238E27FC236}">
                <a16:creationId xmlns:a16="http://schemas.microsoft.com/office/drawing/2014/main" id="{D927301F-4FAD-47A6-987B-1D9C411B7CC1}"/>
              </a:ext>
            </a:extLst>
          </p:cNvPr>
          <p:cNvSpPr/>
          <p:nvPr/>
        </p:nvSpPr>
        <p:spPr>
          <a:xfrm>
            <a:off x="10576718" y="1668058"/>
            <a:ext cx="1348582" cy="467051"/>
          </a:xfrm>
          <a:prstGeom prst="rect">
            <a:avLst/>
          </a:prstGeom>
        </p:spPr>
        <p:txBody>
          <a:bodyPr wrap="square" lIns="0" tIns="0" rIns="0" bIns="0" anchor="ctr">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88" name="Rectangle 87">
            <a:extLst>
              <a:ext uri="{FF2B5EF4-FFF2-40B4-BE49-F238E27FC236}">
                <a16:creationId xmlns:a16="http://schemas.microsoft.com/office/drawing/2014/main" id="{481D58D3-87D7-4D40-B59F-7F751F117F96}"/>
              </a:ext>
            </a:extLst>
          </p:cNvPr>
          <p:cNvSpPr/>
          <p:nvPr/>
        </p:nvSpPr>
        <p:spPr>
          <a:xfrm>
            <a:off x="10576718" y="3489039"/>
            <a:ext cx="1348582" cy="467051"/>
          </a:xfrm>
          <a:prstGeom prst="rect">
            <a:avLst/>
          </a:prstGeom>
        </p:spPr>
        <p:txBody>
          <a:bodyPr wrap="square" lIns="0" tIns="0" rIns="0" bIns="0" anchor="ctr">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89" name="Rectangle 88">
            <a:extLst>
              <a:ext uri="{FF2B5EF4-FFF2-40B4-BE49-F238E27FC236}">
                <a16:creationId xmlns:a16="http://schemas.microsoft.com/office/drawing/2014/main" id="{AAC2972F-490F-4F2F-8A08-930B8C850374}"/>
              </a:ext>
            </a:extLst>
          </p:cNvPr>
          <p:cNvSpPr/>
          <p:nvPr/>
        </p:nvSpPr>
        <p:spPr>
          <a:xfrm>
            <a:off x="10576718" y="5310019"/>
            <a:ext cx="1348582" cy="467051"/>
          </a:xfrm>
          <a:prstGeom prst="rect">
            <a:avLst/>
          </a:prstGeom>
        </p:spPr>
        <p:txBody>
          <a:bodyPr wrap="square" lIns="0" tIns="0" rIns="0" bIns="0" anchor="ctr">
            <a:spAutoFit/>
          </a:bodyPr>
          <a:lstStyle/>
          <a:p>
            <a:pP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92" name="Rectangle 91">
            <a:extLst>
              <a:ext uri="{FF2B5EF4-FFF2-40B4-BE49-F238E27FC236}">
                <a16:creationId xmlns:a16="http://schemas.microsoft.com/office/drawing/2014/main" id="{A69BDC62-882D-49FD-B60A-05F493B04723}"/>
              </a:ext>
            </a:extLst>
          </p:cNvPr>
          <p:cNvSpPr/>
          <p:nvPr/>
        </p:nvSpPr>
        <p:spPr>
          <a:xfrm>
            <a:off x="266700" y="2346528"/>
            <a:ext cx="1348582" cy="467051"/>
          </a:xfrm>
          <a:prstGeom prst="rect">
            <a:avLst/>
          </a:prstGeom>
        </p:spPr>
        <p:txBody>
          <a:bodyPr wrap="square" lIns="0" tIns="0" rIns="0" bIns="0" anchor="ctr">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93" name="Rectangle 92">
            <a:extLst>
              <a:ext uri="{FF2B5EF4-FFF2-40B4-BE49-F238E27FC236}">
                <a16:creationId xmlns:a16="http://schemas.microsoft.com/office/drawing/2014/main" id="{FC109BEC-95E0-4EA0-B65C-A8353481F394}"/>
              </a:ext>
            </a:extLst>
          </p:cNvPr>
          <p:cNvSpPr/>
          <p:nvPr/>
        </p:nvSpPr>
        <p:spPr>
          <a:xfrm>
            <a:off x="266700" y="4631551"/>
            <a:ext cx="1348582" cy="467051"/>
          </a:xfrm>
          <a:prstGeom prst="rect">
            <a:avLst/>
          </a:prstGeom>
        </p:spPr>
        <p:txBody>
          <a:bodyPr wrap="square" lIns="0" tIns="0" rIns="0" bIns="0" anchor="ctr">
            <a:spAutoFit/>
          </a:bodyPr>
          <a:lstStyle/>
          <a:p>
            <a:pPr algn="r">
              <a:lnSpc>
                <a:spcPts val="1900"/>
              </a:lnSpc>
            </a:pPr>
            <a:r>
              <a:rPr lang="en-US" sz="1400" dirty="0">
                <a:solidFill>
                  <a:schemeClr val="tx1">
                    <a:lumMod val="75000"/>
                    <a:lumOff val="25000"/>
                  </a:schemeClr>
                </a:solidFill>
                <a:cs typeface="Segoe UI" panose="020B0502040204020203" pitchFamily="34" charset="0"/>
              </a:rPr>
              <a:t>Lorem ipsum dolor sit amet.</a:t>
            </a:r>
          </a:p>
        </p:txBody>
      </p:sp>
      <p:sp>
        <p:nvSpPr>
          <p:cNvPr id="33" name="Slide Number Placeholder 5">
            <a:extLst>
              <a:ext uri="{FF2B5EF4-FFF2-40B4-BE49-F238E27FC236}">
                <a16:creationId xmlns:a16="http://schemas.microsoft.com/office/drawing/2014/main" id="{6EFB3410-BF78-4025-B23A-F622EFC3693F}"/>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21</a:t>
            </a:fld>
            <a:endParaRPr lang="en-US" sz="1200" dirty="0">
              <a:solidFill>
                <a:schemeClr val="bg1"/>
              </a:solidFill>
            </a:endParaRPr>
          </a:p>
        </p:txBody>
      </p:sp>
    </p:spTree>
    <p:extLst>
      <p:ext uri="{BB962C8B-B14F-4D97-AF65-F5344CB8AC3E}">
        <p14:creationId xmlns:p14="http://schemas.microsoft.com/office/powerpoint/2010/main" val="8437681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rapezoid 1">
            <a:extLst>
              <a:ext uri="{FF2B5EF4-FFF2-40B4-BE49-F238E27FC236}">
                <a16:creationId xmlns:a16="http://schemas.microsoft.com/office/drawing/2014/main" id="{5B804E9F-B6B5-41F9-9B63-9AF435FDC2B7}"/>
              </a:ext>
              <a:ext uri="{C183D7F6-B498-43B3-948B-1728B52AA6E4}">
                <adec:decorative xmlns:adec="http://schemas.microsoft.com/office/drawing/2017/decorative" val="1"/>
              </a:ext>
            </a:extLst>
          </p:cNvPr>
          <p:cNvSpPr/>
          <p:nvPr/>
        </p:nvSpPr>
        <p:spPr>
          <a:xfrm rot="5400000">
            <a:off x="-405667" y="2673357"/>
            <a:ext cx="4336142"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rapezoid 42">
            <a:extLst>
              <a:ext uri="{FF2B5EF4-FFF2-40B4-BE49-F238E27FC236}">
                <a16:creationId xmlns:a16="http://schemas.microsoft.com/office/drawing/2014/main" id="{0092C447-C8E1-4B12-B012-E6D21CBB1FBE}"/>
              </a:ext>
              <a:ext uri="{C183D7F6-B498-43B3-948B-1728B52AA6E4}">
                <adec:decorative xmlns:adec="http://schemas.microsoft.com/office/drawing/2017/decorative" val="1"/>
              </a:ext>
            </a:extLst>
          </p:cNvPr>
          <p:cNvSpPr/>
          <p:nvPr/>
        </p:nvSpPr>
        <p:spPr>
          <a:xfrm rot="5400000">
            <a:off x="1761132" y="2673357"/>
            <a:ext cx="4336142"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rapezoid 43">
            <a:extLst>
              <a:ext uri="{FF2B5EF4-FFF2-40B4-BE49-F238E27FC236}">
                <a16:creationId xmlns:a16="http://schemas.microsoft.com/office/drawing/2014/main" id="{7E139379-1914-4446-8D6D-984A47041A54}"/>
              </a:ext>
              <a:ext uri="{C183D7F6-B498-43B3-948B-1728B52AA6E4}">
                <adec:decorative xmlns:adec="http://schemas.microsoft.com/office/drawing/2017/decorative" val="1"/>
              </a:ext>
            </a:extLst>
          </p:cNvPr>
          <p:cNvSpPr/>
          <p:nvPr/>
        </p:nvSpPr>
        <p:spPr>
          <a:xfrm rot="5400000">
            <a:off x="3927930" y="2673357"/>
            <a:ext cx="4336142"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rapezoid 44">
            <a:extLst>
              <a:ext uri="{FF2B5EF4-FFF2-40B4-BE49-F238E27FC236}">
                <a16:creationId xmlns:a16="http://schemas.microsoft.com/office/drawing/2014/main" id="{F79B51BB-1B30-4ED8-B26D-21EE8BC675B2}"/>
              </a:ext>
              <a:ext uri="{C183D7F6-B498-43B3-948B-1728B52AA6E4}">
                <adec:decorative xmlns:adec="http://schemas.microsoft.com/office/drawing/2017/decorative" val="1"/>
              </a:ext>
            </a:extLst>
          </p:cNvPr>
          <p:cNvSpPr/>
          <p:nvPr/>
        </p:nvSpPr>
        <p:spPr>
          <a:xfrm rot="5400000">
            <a:off x="6094728" y="2631261"/>
            <a:ext cx="4336142" cy="2044685"/>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rapezoid 45">
            <a:extLst>
              <a:ext uri="{FF2B5EF4-FFF2-40B4-BE49-F238E27FC236}">
                <a16:creationId xmlns:a16="http://schemas.microsoft.com/office/drawing/2014/main" id="{89DA262E-0502-4E65-8ABA-E063880EAC4C}"/>
              </a:ext>
              <a:ext uri="{C183D7F6-B498-43B3-948B-1728B52AA6E4}">
                <adec:decorative xmlns:adec="http://schemas.microsoft.com/office/drawing/2017/decorative" val="1"/>
              </a:ext>
            </a:extLst>
          </p:cNvPr>
          <p:cNvSpPr/>
          <p:nvPr/>
        </p:nvSpPr>
        <p:spPr>
          <a:xfrm rot="5400000">
            <a:off x="8263685" y="2673357"/>
            <a:ext cx="4336142"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3F19BFA5-D0CA-4CF0-8499-504D956B6563}"/>
              </a:ext>
            </a:extLst>
          </p:cNvPr>
          <p:cNvSpPr/>
          <p:nvPr/>
        </p:nvSpPr>
        <p:spPr>
          <a:xfrm>
            <a:off x="1076604" y="2886560"/>
            <a:ext cx="1371600" cy="492443"/>
          </a:xfrm>
          <a:prstGeom prst="rect">
            <a:avLst/>
          </a:prstGeom>
        </p:spPr>
        <p:txBody>
          <a:bodyPr wrap="square" lIns="0" tIns="0" rIns="0" bIns="0">
            <a:spAutoFit/>
          </a:bodyPr>
          <a:lstStyle/>
          <a:p>
            <a:pPr algn="ctr"/>
            <a:r>
              <a:rPr lang="en-US" sz="1600" b="1" dirty="0">
                <a:solidFill>
                  <a:schemeClr val="bg1"/>
                </a:solidFill>
              </a:rPr>
              <a:t>MARKET ANALYSIS</a:t>
            </a: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492443"/>
          </a:xfrm>
          <a:prstGeom prst="rect">
            <a:avLst/>
          </a:prstGeom>
        </p:spPr>
        <p:txBody>
          <a:bodyPr wrap="square" lIns="0" tIns="0" rIns="0" bIns="0">
            <a:spAutoFit/>
          </a:bodyPr>
          <a:lstStyle/>
          <a:p>
            <a:pPr algn="ctr"/>
            <a:r>
              <a:rPr lang="en-US" sz="1600" b="1" dirty="0">
                <a:solidFill>
                  <a:schemeClr val="bg1"/>
                </a:solidFill>
              </a:rPr>
              <a:t>TECHNICAL ANALYSIS</a:t>
            </a:r>
          </a:p>
        </p:txBody>
      </p:sp>
      <p:sp>
        <p:nvSpPr>
          <p:cNvPr id="48" name="Rectangle 47">
            <a:extLst>
              <a:ext uri="{FF2B5EF4-FFF2-40B4-BE49-F238E27FC236}">
                <a16:creationId xmlns:a16="http://schemas.microsoft.com/office/drawing/2014/main" id="{FA4D735A-8F75-4E2A-8F1A-CC303B0718BA}"/>
              </a:ext>
            </a:extLst>
          </p:cNvPr>
          <p:cNvSpPr/>
          <p:nvPr/>
        </p:nvSpPr>
        <p:spPr>
          <a:xfrm>
            <a:off x="5410201" y="2886560"/>
            <a:ext cx="1371600" cy="492443"/>
          </a:xfrm>
          <a:prstGeom prst="rect">
            <a:avLst/>
          </a:prstGeom>
        </p:spPr>
        <p:txBody>
          <a:bodyPr wrap="square" lIns="0" tIns="0" rIns="0" bIns="0">
            <a:spAutoFit/>
          </a:bodyPr>
          <a:lstStyle/>
          <a:p>
            <a:pPr algn="ctr"/>
            <a:r>
              <a:rPr lang="en-US" sz="1600" b="1" dirty="0">
                <a:solidFill>
                  <a:schemeClr val="bg1"/>
                </a:solidFill>
              </a:rPr>
              <a:t>FINANCIAL ANALYSIS</a:t>
            </a:r>
          </a:p>
        </p:txBody>
      </p:sp>
      <p:sp>
        <p:nvSpPr>
          <p:cNvPr id="49" name="Rectangle 48">
            <a:extLst>
              <a:ext uri="{FF2B5EF4-FFF2-40B4-BE49-F238E27FC236}">
                <a16:creationId xmlns:a16="http://schemas.microsoft.com/office/drawing/2014/main" id="{54AB9282-0505-49EB-AABF-998083225E3A}"/>
              </a:ext>
            </a:extLst>
          </p:cNvPr>
          <p:cNvSpPr/>
          <p:nvPr/>
        </p:nvSpPr>
        <p:spPr>
          <a:xfrm>
            <a:off x="7577000" y="2886560"/>
            <a:ext cx="1371600" cy="492443"/>
          </a:xfrm>
          <a:prstGeom prst="rect">
            <a:avLst/>
          </a:prstGeom>
        </p:spPr>
        <p:txBody>
          <a:bodyPr wrap="square" lIns="0" tIns="0" rIns="0" bIns="0">
            <a:spAutoFit/>
          </a:bodyPr>
          <a:lstStyle/>
          <a:p>
            <a:pPr algn="ctr"/>
            <a:r>
              <a:rPr lang="en-US" sz="1600" b="1" dirty="0">
                <a:solidFill>
                  <a:schemeClr val="bg1"/>
                </a:solidFill>
              </a:rPr>
              <a:t>ECONOMIC ANALYSIS</a:t>
            </a:r>
          </a:p>
        </p:txBody>
      </p:sp>
      <p:sp>
        <p:nvSpPr>
          <p:cNvPr id="50" name="Rectangle 49">
            <a:extLst>
              <a:ext uri="{FF2B5EF4-FFF2-40B4-BE49-F238E27FC236}">
                <a16:creationId xmlns:a16="http://schemas.microsoft.com/office/drawing/2014/main" id="{D668C4B5-BCEC-465A-ADA5-6A054B15F7A3}"/>
              </a:ext>
            </a:extLst>
          </p:cNvPr>
          <p:cNvSpPr/>
          <p:nvPr/>
        </p:nvSpPr>
        <p:spPr>
          <a:xfrm>
            <a:off x="9745956" y="2886560"/>
            <a:ext cx="1371600" cy="492443"/>
          </a:xfrm>
          <a:prstGeom prst="rect">
            <a:avLst/>
          </a:prstGeom>
        </p:spPr>
        <p:txBody>
          <a:bodyPr wrap="square" lIns="0" tIns="0" rIns="0" bIns="0">
            <a:spAutoFit/>
          </a:bodyPr>
          <a:lstStyle/>
          <a:p>
            <a:pPr algn="ctr"/>
            <a:r>
              <a:rPr lang="en-US" sz="1600" b="1" dirty="0">
                <a:solidFill>
                  <a:schemeClr val="bg1"/>
                </a:solidFill>
              </a:rPr>
              <a:t>ECOLOGICAL ANALYSIS</a:t>
            </a:r>
          </a:p>
        </p:txBody>
      </p:sp>
      <p:sp>
        <p:nvSpPr>
          <p:cNvPr id="51" name="Rectangle 50">
            <a:extLst>
              <a:ext uri="{FF2B5EF4-FFF2-40B4-BE49-F238E27FC236}">
                <a16:creationId xmlns:a16="http://schemas.microsoft.com/office/drawing/2014/main" id="{8AA18108-5B8B-4147-84A7-D30A16BEC4EA}"/>
              </a:ext>
            </a:extLst>
          </p:cNvPr>
          <p:cNvSpPr/>
          <p:nvPr/>
        </p:nvSpPr>
        <p:spPr>
          <a:xfrm>
            <a:off x="886383"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3" name="Rectangle 52">
            <a:extLst>
              <a:ext uri="{FF2B5EF4-FFF2-40B4-BE49-F238E27FC236}">
                <a16:creationId xmlns:a16="http://schemas.microsoft.com/office/drawing/2014/main" id="{E1535E1C-6EBC-45D8-BCE1-D5B947A61FB6}"/>
              </a:ext>
            </a:extLst>
          </p:cNvPr>
          <p:cNvSpPr/>
          <p:nvPr/>
        </p:nvSpPr>
        <p:spPr>
          <a:xfrm>
            <a:off x="52199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5" name="Rectangle 54">
            <a:extLst>
              <a:ext uri="{FF2B5EF4-FFF2-40B4-BE49-F238E27FC236}">
                <a16:creationId xmlns:a16="http://schemas.microsoft.com/office/drawing/2014/main" id="{5BCD242F-9A97-473E-8E17-3F6C3C75CE68}"/>
              </a:ext>
            </a:extLst>
          </p:cNvPr>
          <p:cNvSpPr/>
          <p:nvPr/>
        </p:nvSpPr>
        <p:spPr>
          <a:xfrm>
            <a:off x="9555735" y="3653603"/>
            <a:ext cx="1752042" cy="1441677"/>
          </a:xfrm>
          <a:prstGeom prst="rect">
            <a:avLst/>
          </a:prstGeom>
        </p:spPr>
        <p:txBody>
          <a:bodyPr wrap="square" lIns="0" tIns="0" rIns="0" bIns="0" anchor="t">
            <a:spAutoFit/>
          </a:bodyPr>
          <a:lstStyle/>
          <a:p>
            <a:pPr algn="ctr">
              <a:lnSpc>
                <a:spcPts val="1900"/>
              </a:lnSpc>
            </a:pPr>
            <a:r>
              <a:rPr lang="en-US" sz="1400" dirty="0">
                <a:solidFill>
                  <a:schemeClr val="bg1"/>
                </a:solidFill>
                <a:cs typeface="Segoe UI" panose="020B0502040204020203" pitchFamily="34" charset="0"/>
              </a:rPr>
              <a:t>Lorem ipsum dolor sit amet, consectetur adipiscing elit, sed do eiusmod tempor incididunt ut labore et dolore magna aliqua. </a:t>
            </a:r>
          </a:p>
        </p:txBody>
      </p:sp>
      <p:sp>
        <p:nvSpPr>
          <p:cNvPr id="56" name="Freeform 4197" descr="Icon of shopping cart.">
            <a:extLst>
              <a:ext uri="{FF2B5EF4-FFF2-40B4-BE49-F238E27FC236}">
                <a16:creationId xmlns:a16="http://schemas.microsoft.com/office/drawing/2014/main" id="{DEC447B3-FDD1-438D-A671-84CC56DF3DFC}"/>
              </a:ext>
            </a:extLst>
          </p:cNvPr>
          <p:cNvSpPr>
            <a:spLocks noEditPoints="1"/>
          </p:cNvSpPr>
          <p:nvPr/>
        </p:nvSpPr>
        <p:spPr bwMode="auto">
          <a:xfrm>
            <a:off x="1572237" y="2313021"/>
            <a:ext cx="380334" cy="348640"/>
          </a:xfrm>
          <a:custGeom>
            <a:avLst/>
            <a:gdLst>
              <a:gd name="T0" fmla="*/ 540 w 901"/>
              <a:gd name="T1" fmla="*/ 161 h 826"/>
              <a:gd name="T2" fmla="*/ 360 w 901"/>
              <a:gd name="T3" fmla="*/ 255 h 826"/>
              <a:gd name="T4" fmla="*/ 360 w 901"/>
              <a:gd name="T5" fmla="*/ 255 h 826"/>
              <a:gd name="T6" fmla="*/ 201 w 901"/>
              <a:gd name="T7" fmla="*/ 255 h 826"/>
              <a:gd name="T8" fmla="*/ 749 w 901"/>
              <a:gd name="T9" fmla="*/ 46 h 826"/>
              <a:gd name="T10" fmla="*/ 692 w 901"/>
              <a:gd name="T11" fmla="*/ 248 h 826"/>
              <a:gd name="T12" fmla="*/ 568 w 901"/>
              <a:gd name="T13" fmla="*/ 103 h 826"/>
              <a:gd name="T14" fmla="*/ 556 w 901"/>
              <a:gd name="T15" fmla="*/ 104 h 826"/>
              <a:gd name="T16" fmla="*/ 341 w 901"/>
              <a:gd name="T17" fmla="*/ 135 h 826"/>
              <a:gd name="T18" fmla="*/ 333 w 901"/>
              <a:gd name="T19" fmla="*/ 141 h 826"/>
              <a:gd name="T20" fmla="*/ 330 w 901"/>
              <a:gd name="T21" fmla="*/ 255 h 826"/>
              <a:gd name="T22" fmla="*/ 120 w 901"/>
              <a:gd name="T23" fmla="*/ 4 h 826"/>
              <a:gd name="T24" fmla="*/ 109 w 901"/>
              <a:gd name="T25" fmla="*/ 0 h 826"/>
              <a:gd name="T26" fmla="*/ 5 w 901"/>
              <a:gd name="T27" fmla="*/ 48 h 826"/>
              <a:gd name="T28" fmla="*/ 0 w 901"/>
              <a:gd name="T29" fmla="*/ 58 h 826"/>
              <a:gd name="T30" fmla="*/ 82 w 901"/>
              <a:gd name="T31" fmla="*/ 255 h 826"/>
              <a:gd name="T32" fmla="*/ 5 w 901"/>
              <a:gd name="T33" fmla="*/ 259 h 826"/>
              <a:gd name="T34" fmla="*/ 0 w 901"/>
              <a:gd name="T35" fmla="*/ 271 h 826"/>
              <a:gd name="T36" fmla="*/ 120 w 901"/>
              <a:gd name="T37" fmla="*/ 643 h 826"/>
              <a:gd name="T38" fmla="*/ 589 w 901"/>
              <a:gd name="T39" fmla="*/ 676 h 826"/>
              <a:gd name="T40" fmla="*/ 157 w 901"/>
              <a:gd name="T41" fmla="*/ 679 h 826"/>
              <a:gd name="T42" fmla="*/ 131 w 901"/>
              <a:gd name="T43" fmla="*/ 693 h 826"/>
              <a:gd name="T44" fmla="*/ 113 w 901"/>
              <a:gd name="T45" fmla="*/ 716 h 826"/>
              <a:gd name="T46" fmla="*/ 105 w 901"/>
              <a:gd name="T47" fmla="*/ 744 h 826"/>
              <a:gd name="T48" fmla="*/ 108 w 901"/>
              <a:gd name="T49" fmla="*/ 774 h 826"/>
              <a:gd name="T50" fmla="*/ 122 w 901"/>
              <a:gd name="T51" fmla="*/ 798 h 826"/>
              <a:gd name="T52" fmla="*/ 144 w 901"/>
              <a:gd name="T53" fmla="*/ 818 h 826"/>
              <a:gd name="T54" fmla="*/ 172 w 901"/>
              <a:gd name="T55" fmla="*/ 826 h 826"/>
              <a:gd name="T56" fmla="*/ 202 w 901"/>
              <a:gd name="T57" fmla="*/ 823 h 826"/>
              <a:gd name="T58" fmla="*/ 228 w 901"/>
              <a:gd name="T59" fmla="*/ 809 h 826"/>
              <a:gd name="T60" fmla="*/ 246 w 901"/>
              <a:gd name="T61" fmla="*/ 787 h 826"/>
              <a:gd name="T62" fmla="*/ 255 w 901"/>
              <a:gd name="T63" fmla="*/ 759 h 826"/>
              <a:gd name="T64" fmla="*/ 246 w 901"/>
              <a:gd name="T65" fmla="*/ 716 h 826"/>
              <a:gd name="T66" fmla="*/ 514 w 901"/>
              <a:gd name="T67" fmla="*/ 727 h 826"/>
              <a:gd name="T68" fmla="*/ 512 w 901"/>
              <a:gd name="T69" fmla="*/ 766 h 826"/>
              <a:gd name="T70" fmla="*/ 523 w 901"/>
              <a:gd name="T71" fmla="*/ 793 h 826"/>
              <a:gd name="T72" fmla="*/ 543 w 901"/>
              <a:gd name="T73" fmla="*/ 813 h 826"/>
              <a:gd name="T74" fmla="*/ 570 w 901"/>
              <a:gd name="T75" fmla="*/ 825 h 826"/>
              <a:gd name="T76" fmla="*/ 601 w 901"/>
              <a:gd name="T77" fmla="*/ 825 h 826"/>
              <a:gd name="T78" fmla="*/ 628 w 901"/>
              <a:gd name="T79" fmla="*/ 813 h 826"/>
              <a:gd name="T80" fmla="*/ 648 w 901"/>
              <a:gd name="T81" fmla="*/ 793 h 826"/>
              <a:gd name="T82" fmla="*/ 659 w 901"/>
              <a:gd name="T83" fmla="*/ 766 h 826"/>
              <a:gd name="T84" fmla="*/ 658 w 901"/>
              <a:gd name="T85" fmla="*/ 730 h 826"/>
              <a:gd name="T86" fmla="*/ 635 w 901"/>
              <a:gd name="T87" fmla="*/ 695 h 826"/>
              <a:gd name="T88" fmla="*/ 630 w 901"/>
              <a:gd name="T89" fmla="*/ 635 h 826"/>
              <a:gd name="T90" fmla="*/ 886 w 901"/>
              <a:gd name="T91" fmla="*/ 75 h 826"/>
              <a:gd name="T92" fmla="*/ 897 w 901"/>
              <a:gd name="T93" fmla="*/ 70 h 826"/>
              <a:gd name="T94" fmla="*/ 901 w 901"/>
              <a:gd name="T95" fmla="*/ 60 h 826"/>
              <a:gd name="T96" fmla="*/ 897 w 901"/>
              <a:gd name="T97" fmla="*/ 49 h 826"/>
              <a:gd name="T98" fmla="*/ 886 w 901"/>
              <a:gd name="T99" fmla="*/ 45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01" h="826">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8" name="Group 57" descr="Icon of money. ">
            <a:extLst>
              <a:ext uri="{FF2B5EF4-FFF2-40B4-BE49-F238E27FC236}">
                <a16:creationId xmlns:a16="http://schemas.microsoft.com/office/drawing/2014/main" id="{8FB81822-E09C-4A9F-BCD2-4BB20E38DA03}"/>
              </a:ext>
            </a:extLst>
          </p:cNvPr>
          <p:cNvGrpSpPr/>
          <p:nvPr/>
        </p:nvGrpSpPr>
        <p:grpSpPr>
          <a:xfrm>
            <a:off x="5905833" y="2296118"/>
            <a:ext cx="380334" cy="382447"/>
            <a:chOff x="3746500" y="1344613"/>
            <a:chExt cx="285750" cy="287338"/>
          </a:xfrm>
          <a:solidFill>
            <a:schemeClr val="bg1"/>
          </a:solidFill>
        </p:grpSpPr>
        <p:sp>
          <p:nvSpPr>
            <p:cNvPr id="59" name="Freeform 497">
              <a:extLst>
                <a:ext uri="{FF2B5EF4-FFF2-40B4-BE49-F238E27FC236}">
                  <a16:creationId xmlns:a16="http://schemas.microsoft.com/office/drawing/2014/main" id="{4325703C-49C2-4EC8-BBAF-CE488FCB0CE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498">
              <a:extLst>
                <a:ext uri="{FF2B5EF4-FFF2-40B4-BE49-F238E27FC236}">
                  <a16:creationId xmlns:a16="http://schemas.microsoft.com/office/drawing/2014/main" id="{A721923B-8DD3-47E1-B174-6D9950E778E9}"/>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499">
              <a:extLst>
                <a:ext uri="{FF2B5EF4-FFF2-40B4-BE49-F238E27FC236}">
                  <a16:creationId xmlns:a16="http://schemas.microsoft.com/office/drawing/2014/main" id="{A8E6691B-D48E-4F27-BFB8-39275098B1B8}"/>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500">
              <a:extLst>
                <a:ext uri="{FF2B5EF4-FFF2-40B4-BE49-F238E27FC236}">
                  <a16:creationId xmlns:a16="http://schemas.microsoft.com/office/drawing/2014/main" id="{5839F0C0-A423-4156-855A-E09BBC0F168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501">
              <a:extLst>
                <a:ext uri="{FF2B5EF4-FFF2-40B4-BE49-F238E27FC236}">
                  <a16:creationId xmlns:a16="http://schemas.microsoft.com/office/drawing/2014/main" id="{DBE218E2-EA47-43F9-AF50-BC58701E5EAE}"/>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502">
              <a:extLst>
                <a:ext uri="{FF2B5EF4-FFF2-40B4-BE49-F238E27FC236}">
                  <a16:creationId xmlns:a16="http://schemas.microsoft.com/office/drawing/2014/main" id="{FB53FF3C-7C81-42D7-820B-328F83511B89}"/>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503">
              <a:extLst>
                <a:ext uri="{FF2B5EF4-FFF2-40B4-BE49-F238E27FC236}">
                  <a16:creationId xmlns:a16="http://schemas.microsoft.com/office/drawing/2014/main" id="{B2AFC166-3690-491C-BE8E-D33917F47E7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504">
              <a:extLst>
                <a:ext uri="{FF2B5EF4-FFF2-40B4-BE49-F238E27FC236}">
                  <a16:creationId xmlns:a16="http://schemas.microsoft.com/office/drawing/2014/main" id="{9740A41F-89FD-44D8-9D1F-332E7D538EDA}"/>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7" name="Group 66" descr="Icon of abacus. ">
            <a:extLst>
              <a:ext uri="{FF2B5EF4-FFF2-40B4-BE49-F238E27FC236}">
                <a16:creationId xmlns:a16="http://schemas.microsoft.com/office/drawing/2014/main" id="{201B668C-AA5F-454E-8E64-CEA32A839FB8}"/>
              </a:ext>
            </a:extLst>
          </p:cNvPr>
          <p:cNvGrpSpPr/>
          <p:nvPr/>
        </p:nvGrpSpPr>
        <p:grpSpPr>
          <a:xfrm>
            <a:off x="8071577" y="2296118"/>
            <a:ext cx="382447" cy="382447"/>
            <a:chOff x="877888" y="771525"/>
            <a:chExt cx="287338" cy="287338"/>
          </a:xfrm>
          <a:solidFill>
            <a:schemeClr val="bg1"/>
          </a:solidFill>
        </p:grpSpPr>
        <p:sp>
          <p:nvSpPr>
            <p:cNvPr id="68" name="Freeform 324">
              <a:extLst>
                <a:ext uri="{FF2B5EF4-FFF2-40B4-BE49-F238E27FC236}">
                  <a16:creationId xmlns:a16="http://schemas.microsoft.com/office/drawing/2014/main" id="{EEBBB4D9-8AD5-4868-B9F5-568F0C326607}"/>
                </a:ext>
              </a:extLst>
            </p:cNvPr>
            <p:cNvSpPr>
              <a:spLocks/>
            </p:cNvSpPr>
            <p:nvPr/>
          </p:nvSpPr>
          <p:spPr bwMode="auto">
            <a:xfrm>
              <a:off x="877888" y="771525"/>
              <a:ext cx="61913" cy="287338"/>
            </a:xfrm>
            <a:custGeom>
              <a:avLst/>
              <a:gdLst>
                <a:gd name="T0" fmla="*/ 0 w 196"/>
                <a:gd name="T1" fmla="*/ 888 h 903"/>
                <a:gd name="T2" fmla="*/ 1 w 196"/>
                <a:gd name="T3" fmla="*/ 895 h 903"/>
                <a:gd name="T4" fmla="*/ 4 w 196"/>
                <a:gd name="T5" fmla="*/ 899 h 903"/>
                <a:gd name="T6" fmla="*/ 10 w 196"/>
                <a:gd name="T7" fmla="*/ 902 h 903"/>
                <a:gd name="T8" fmla="*/ 15 w 196"/>
                <a:gd name="T9" fmla="*/ 903 h 903"/>
                <a:gd name="T10" fmla="*/ 196 w 196"/>
                <a:gd name="T11" fmla="*/ 798 h 903"/>
                <a:gd name="T12" fmla="*/ 160 w 196"/>
                <a:gd name="T13" fmla="*/ 797 h 903"/>
                <a:gd name="T14" fmla="*/ 149 w 196"/>
                <a:gd name="T15" fmla="*/ 793 h 903"/>
                <a:gd name="T16" fmla="*/ 141 w 196"/>
                <a:gd name="T17" fmla="*/ 785 h 903"/>
                <a:gd name="T18" fmla="*/ 136 w 196"/>
                <a:gd name="T19" fmla="*/ 774 h 903"/>
                <a:gd name="T20" fmla="*/ 136 w 196"/>
                <a:gd name="T21" fmla="*/ 738 h 903"/>
                <a:gd name="T22" fmla="*/ 138 w 196"/>
                <a:gd name="T23" fmla="*/ 726 h 903"/>
                <a:gd name="T24" fmla="*/ 145 w 196"/>
                <a:gd name="T25" fmla="*/ 717 h 903"/>
                <a:gd name="T26" fmla="*/ 155 w 196"/>
                <a:gd name="T27" fmla="*/ 710 h 903"/>
                <a:gd name="T28" fmla="*/ 166 w 196"/>
                <a:gd name="T29" fmla="*/ 708 h 903"/>
                <a:gd name="T30" fmla="*/ 196 w 196"/>
                <a:gd name="T31" fmla="*/ 346 h 903"/>
                <a:gd name="T32" fmla="*/ 160 w 196"/>
                <a:gd name="T33" fmla="*/ 345 h 903"/>
                <a:gd name="T34" fmla="*/ 149 w 196"/>
                <a:gd name="T35" fmla="*/ 341 h 903"/>
                <a:gd name="T36" fmla="*/ 141 w 196"/>
                <a:gd name="T37" fmla="*/ 333 h 903"/>
                <a:gd name="T38" fmla="*/ 136 w 196"/>
                <a:gd name="T39" fmla="*/ 322 h 903"/>
                <a:gd name="T40" fmla="*/ 136 w 196"/>
                <a:gd name="T41" fmla="*/ 286 h 903"/>
                <a:gd name="T42" fmla="*/ 138 w 196"/>
                <a:gd name="T43" fmla="*/ 275 h 903"/>
                <a:gd name="T44" fmla="*/ 145 w 196"/>
                <a:gd name="T45" fmla="*/ 265 h 903"/>
                <a:gd name="T46" fmla="*/ 155 w 196"/>
                <a:gd name="T47" fmla="*/ 259 h 903"/>
                <a:gd name="T48" fmla="*/ 166 w 196"/>
                <a:gd name="T49" fmla="*/ 256 h 903"/>
                <a:gd name="T50" fmla="*/ 196 w 196"/>
                <a:gd name="T51" fmla="*/ 196 h 903"/>
                <a:gd name="T52" fmla="*/ 160 w 196"/>
                <a:gd name="T53" fmla="*/ 195 h 903"/>
                <a:gd name="T54" fmla="*/ 149 w 196"/>
                <a:gd name="T55" fmla="*/ 191 h 903"/>
                <a:gd name="T56" fmla="*/ 141 w 196"/>
                <a:gd name="T57" fmla="*/ 182 h 903"/>
                <a:gd name="T58" fmla="*/ 136 w 196"/>
                <a:gd name="T59" fmla="*/ 172 h 903"/>
                <a:gd name="T60" fmla="*/ 136 w 196"/>
                <a:gd name="T61" fmla="*/ 135 h 903"/>
                <a:gd name="T62" fmla="*/ 138 w 196"/>
                <a:gd name="T63" fmla="*/ 123 h 903"/>
                <a:gd name="T64" fmla="*/ 145 w 196"/>
                <a:gd name="T65" fmla="*/ 115 h 903"/>
                <a:gd name="T66" fmla="*/ 155 w 196"/>
                <a:gd name="T67" fmla="*/ 108 h 903"/>
                <a:gd name="T68" fmla="*/ 166 w 196"/>
                <a:gd name="T69" fmla="*/ 105 h 903"/>
                <a:gd name="T70" fmla="*/ 196 w 196"/>
                <a:gd name="T71" fmla="*/ 0 h 903"/>
                <a:gd name="T72" fmla="*/ 12 w 196"/>
                <a:gd name="T73" fmla="*/ 0 h 903"/>
                <a:gd name="T74" fmla="*/ 7 w 196"/>
                <a:gd name="T75" fmla="*/ 2 h 903"/>
                <a:gd name="T76" fmla="*/ 3 w 196"/>
                <a:gd name="T77" fmla="*/ 6 h 903"/>
                <a:gd name="T78" fmla="*/ 1 w 196"/>
                <a:gd name="T79" fmla="*/ 12 h 903"/>
                <a:gd name="T80" fmla="*/ 0 w 196"/>
                <a:gd name="T81" fmla="*/ 1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903">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325">
              <a:extLst>
                <a:ext uri="{FF2B5EF4-FFF2-40B4-BE49-F238E27FC236}">
                  <a16:creationId xmlns:a16="http://schemas.microsoft.com/office/drawing/2014/main" id="{4E9C428E-133B-4690-9ED6-8917E4F1E682}"/>
                </a:ext>
              </a:extLst>
            </p:cNvPr>
            <p:cNvSpPr>
              <a:spLocks/>
            </p:cNvSpPr>
            <p:nvPr/>
          </p:nvSpPr>
          <p:spPr bwMode="auto">
            <a:xfrm>
              <a:off x="1027113" y="771525"/>
              <a:ext cx="66675" cy="287338"/>
            </a:xfrm>
            <a:custGeom>
              <a:avLst/>
              <a:gdLst>
                <a:gd name="T0" fmla="*/ 30 w 211"/>
                <a:gd name="T1" fmla="*/ 105 h 903"/>
                <a:gd name="T2" fmla="*/ 41 w 211"/>
                <a:gd name="T3" fmla="*/ 107 h 903"/>
                <a:gd name="T4" fmla="*/ 51 w 211"/>
                <a:gd name="T5" fmla="*/ 115 h 903"/>
                <a:gd name="T6" fmla="*/ 58 w 211"/>
                <a:gd name="T7" fmla="*/ 123 h 903"/>
                <a:gd name="T8" fmla="*/ 60 w 211"/>
                <a:gd name="T9" fmla="*/ 135 h 903"/>
                <a:gd name="T10" fmla="*/ 60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557 h 903"/>
                <a:gd name="T22" fmla="*/ 41 w 211"/>
                <a:gd name="T23" fmla="*/ 560 h 903"/>
                <a:gd name="T24" fmla="*/ 51 w 211"/>
                <a:gd name="T25" fmla="*/ 566 h 903"/>
                <a:gd name="T26" fmla="*/ 58 w 211"/>
                <a:gd name="T27" fmla="*/ 576 h 903"/>
                <a:gd name="T28" fmla="*/ 60 w 211"/>
                <a:gd name="T29" fmla="*/ 587 h 903"/>
                <a:gd name="T30" fmla="*/ 60 w 211"/>
                <a:gd name="T31" fmla="*/ 623 h 903"/>
                <a:gd name="T32" fmla="*/ 55 w 211"/>
                <a:gd name="T33" fmla="*/ 634 h 903"/>
                <a:gd name="T34" fmla="*/ 47 w 211"/>
                <a:gd name="T35" fmla="*/ 643 h 903"/>
                <a:gd name="T36" fmla="*/ 36 w 211"/>
                <a:gd name="T37" fmla="*/ 647 h 903"/>
                <a:gd name="T38" fmla="*/ 0 w 211"/>
                <a:gd name="T39" fmla="*/ 648 h 903"/>
                <a:gd name="T40" fmla="*/ 30 w 211"/>
                <a:gd name="T41" fmla="*/ 708 h 903"/>
                <a:gd name="T42" fmla="*/ 41 w 211"/>
                <a:gd name="T43" fmla="*/ 710 h 903"/>
                <a:gd name="T44" fmla="*/ 51 w 211"/>
                <a:gd name="T45" fmla="*/ 717 h 903"/>
                <a:gd name="T46" fmla="*/ 58 w 211"/>
                <a:gd name="T47" fmla="*/ 726 h 903"/>
                <a:gd name="T48" fmla="*/ 60 w 211"/>
                <a:gd name="T49" fmla="*/ 738 h 903"/>
                <a:gd name="T50" fmla="*/ 60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497 h 903"/>
                <a:gd name="T64" fmla="*/ 169 w 211"/>
                <a:gd name="T65" fmla="*/ 495 h 903"/>
                <a:gd name="T66" fmla="*/ 159 w 211"/>
                <a:gd name="T67" fmla="*/ 488 h 903"/>
                <a:gd name="T68" fmla="*/ 153 w 211"/>
                <a:gd name="T69" fmla="*/ 478 h 903"/>
                <a:gd name="T70" fmla="*/ 151 w 211"/>
                <a:gd name="T71" fmla="*/ 467 h 903"/>
                <a:gd name="T72" fmla="*/ 151 w 211"/>
                <a:gd name="T73" fmla="*/ 430 h 903"/>
                <a:gd name="T74" fmla="*/ 155 w 211"/>
                <a:gd name="T75" fmla="*/ 419 h 903"/>
                <a:gd name="T76" fmla="*/ 164 w 211"/>
                <a:gd name="T77" fmla="*/ 412 h 903"/>
                <a:gd name="T78" fmla="*/ 174 w 211"/>
                <a:gd name="T79" fmla="*/ 408 h 903"/>
                <a:gd name="T80" fmla="*/ 211 w 211"/>
                <a:gd name="T81" fmla="*/ 407 h 903"/>
                <a:gd name="T82" fmla="*/ 181 w 211"/>
                <a:gd name="T83" fmla="*/ 346 h 903"/>
                <a:gd name="T84" fmla="*/ 169 w 211"/>
                <a:gd name="T85" fmla="*/ 344 h 903"/>
                <a:gd name="T86" fmla="*/ 159 w 211"/>
                <a:gd name="T87" fmla="*/ 338 h 903"/>
                <a:gd name="T88" fmla="*/ 153 w 211"/>
                <a:gd name="T89" fmla="*/ 328 h 903"/>
                <a:gd name="T90" fmla="*/ 151 w 211"/>
                <a:gd name="T91" fmla="*/ 316 h 903"/>
                <a:gd name="T92" fmla="*/ 151 w 211"/>
                <a:gd name="T93" fmla="*/ 280 h 903"/>
                <a:gd name="T94" fmla="*/ 155 w 211"/>
                <a:gd name="T95" fmla="*/ 269 h 903"/>
                <a:gd name="T96" fmla="*/ 164 w 211"/>
                <a:gd name="T97" fmla="*/ 261 h 903"/>
                <a:gd name="T98" fmla="*/ 174 w 211"/>
                <a:gd name="T99" fmla="*/ 256 h 903"/>
                <a:gd name="T100" fmla="*/ 211 w 211"/>
                <a:gd name="T101" fmla="*/ 256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1 w 211"/>
                <a:gd name="T113" fmla="*/ 130 h 903"/>
                <a:gd name="T114" fmla="*/ 155 w 211"/>
                <a:gd name="T115" fmla="*/ 119 h 903"/>
                <a:gd name="T116" fmla="*/ 164 w 211"/>
                <a:gd name="T117" fmla="*/ 110 h 903"/>
                <a:gd name="T118" fmla="*/ 174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326">
              <a:extLst>
                <a:ext uri="{FF2B5EF4-FFF2-40B4-BE49-F238E27FC236}">
                  <a16:creationId xmlns:a16="http://schemas.microsoft.com/office/drawing/2014/main" id="{505F0C26-0335-4A1D-AA0D-8C830A4F0DE4}"/>
                </a:ext>
              </a:extLst>
            </p:cNvPr>
            <p:cNvSpPr>
              <a:spLocks/>
            </p:cNvSpPr>
            <p:nvPr/>
          </p:nvSpPr>
          <p:spPr bwMode="auto">
            <a:xfrm>
              <a:off x="949325" y="771525"/>
              <a:ext cx="68263" cy="287338"/>
            </a:xfrm>
            <a:custGeom>
              <a:avLst/>
              <a:gdLst>
                <a:gd name="T0" fmla="*/ 30 w 211"/>
                <a:gd name="T1" fmla="*/ 105 h 903"/>
                <a:gd name="T2" fmla="*/ 42 w 211"/>
                <a:gd name="T3" fmla="*/ 107 h 903"/>
                <a:gd name="T4" fmla="*/ 52 w 211"/>
                <a:gd name="T5" fmla="*/ 115 h 903"/>
                <a:gd name="T6" fmla="*/ 58 w 211"/>
                <a:gd name="T7" fmla="*/ 123 h 903"/>
                <a:gd name="T8" fmla="*/ 60 w 211"/>
                <a:gd name="T9" fmla="*/ 135 h 903"/>
                <a:gd name="T10" fmla="*/ 59 w 211"/>
                <a:gd name="T11" fmla="*/ 172 h 903"/>
                <a:gd name="T12" fmla="*/ 55 w 211"/>
                <a:gd name="T13" fmla="*/ 182 h 903"/>
                <a:gd name="T14" fmla="*/ 47 w 211"/>
                <a:gd name="T15" fmla="*/ 191 h 903"/>
                <a:gd name="T16" fmla="*/ 36 w 211"/>
                <a:gd name="T17" fmla="*/ 195 h 903"/>
                <a:gd name="T18" fmla="*/ 0 w 211"/>
                <a:gd name="T19" fmla="*/ 196 h 903"/>
                <a:gd name="T20" fmla="*/ 30 w 211"/>
                <a:gd name="T21" fmla="*/ 256 h 903"/>
                <a:gd name="T22" fmla="*/ 42 w 211"/>
                <a:gd name="T23" fmla="*/ 259 h 903"/>
                <a:gd name="T24" fmla="*/ 52 w 211"/>
                <a:gd name="T25" fmla="*/ 265 h 903"/>
                <a:gd name="T26" fmla="*/ 58 w 211"/>
                <a:gd name="T27" fmla="*/ 275 h 903"/>
                <a:gd name="T28" fmla="*/ 60 w 211"/>
                <a:gd name="T29" fmla="*/ 286 h 903"/>
                <a:gd name="T30" fmla="*/ 59 w 211"/>
                <a:gd name="T31" fmla="*/ 322 h 903"/>
                <a:gd name="T32" fmla="*/ 55 w 211"/>
                <a:gd name="T33" fmla="*/ 333 h 903"/>
                <a:gd name="T34" fmla="*/ 47 w 211"/>
                <a:gd name="T35" fmla="*/ 341 h 903"/>
                <a:gd name="T36" fmla="*/ 36 w 211"/>
                <a:gd name="T37" fmla="*/ 345 h 903"/>
                <a:gd name="T38" fmla="*/ 0 w 211"/>
                <a:gd name="T39" fmla="*/ 346 h 903"/>
                <a:gd name="T40" fmla="*/ 30 w 211"/>
                <a:gd name="T41" fmla="*/ 708 h 903"/>
                <a:gd name="T42" fmla="*/ 42 w 211"/>
                <a:gd name="T43" fmla="*/ 710 h 903"/>
                <a:gd name="T44" fmla="*/ 52 w 211"/>
                <a:gd name="T45" fmla="*/ 717 h 903"/>
                <a:gd name="T46" fmla="*/ 58 w 211"/>
                <a:gd name="T47" fmla="*/ 726 h 903"/>
                <a:gd name="T48" fmla="*/ 60 w 211"/>
                <a:gd name="T49" fmla="*/ 738 h 903"/>
                <a:gd name="T50" fmla="*/ 59 w 211"/>
                <a:gd name="T51" fmla="*/ 773 h 903"/>
                <a:gd name="T52" fmla="*/ 55 w 211"/>
                <a:gd name="T53" fmla="*/ 785 h 903"/>
                <a:gd name="T54" fmla="*/ 47 w 211"/>
                <a:gd name="T55" fmla="*/ 793 h 903"/>
                <a:gd name="T56" fmla="*/ 36 w 211"/>
                <a:gd name="T57" fmla="*/ 797 h 903"/>
                <a:gd name="T58" fmla="*/ 0 w 211"/>
                <a:gd name="T59" fmla="*/ 798 h 903"/>
                <a:gd name="T60" fmla="*/ 211 w 211"/>
                <a:gd name="T61" fmla="*/ 903 h 903"/>
                <a:gd name="T62" fmla="*/ 181 w 211"/>
                <a:gd name="T63" fmla="*/ 798 h 903"/>
                <a:gd name="T64" fmla="*/ 169 w 211"/>
                <a:gd name="T65" fmla="*/ 796 h 903"/>
                <a:gd name="T66" fmla="*/ 159 w 211"/>
                <a:gd name="T67" fmla="*/ 789 h 903"/>
                <a:gd name="T68" fmla="*/ 153 w 211"/>
                <a:gd name="T69" fmla="*/ 780 h 903"/>
                <a:gd name="T70" fmla="*/ 151 w 211"/>
                <a:gd name="T71" fmla="*/ 768 h 903"/>
                <a:gd name="T72" fmla="*/ 152 w 211"/>
                <a:gd name="T73" fmla="*/ 732 h 903"/>
                <a:gd name="T74" fmla="*/ 156 w 211"/>
                <a:gd name="T75" fmla="*/ 721 h 903"/>
                <a:gd name="T76" fmla="*/ 164 w 211"/>
                <a:gd name="T77" fmla="*/ 713 h 903"/>
                <a:gd name="T78" fmla="*/ 175 w 211"/>
                <a:gd name="T79" fmla="*/ 708 h 903"/>
                <a:gd name="T80" fmla="*/ 211 w 211"/>
                <a:gd name="T81" fmla="*/ 708 h 903"/>
                <a:gd name="T82" fmla="*/ 181 w 211"/>
                <a:gd name="T83" fmla="*/ 648 h 903"/>
                <a:gd name="T84" fmla="*/ 169 w 211"/>
                <a:gd name="T85" fmla="*/ 645 h 903"/>
                <a:gd name="T86" fmla="*/ 159 w 211"/>
                <a:gd name="T87" fmla="*/ 638 h 903"/>
                <a:gd name="T88" fmla="*/ 153 w 211"/>
                <a:gd name="T89" fmla="*/ 629 h 903"/>
                <a:gd name="T90" fmla="*/ 151 w 211"/>
                <a:gd name="T91" fmla="*/ 618 h 903"/>
                <a:gd name="T92" fmla="*/ 152 w 211"/>
                <a:gd name="T93" fmla="*/ 581 h 903"/>
                <a:gd name="T94" fmla="*/ 156 w 211"/>
                <a:gd name="T95" fmla="*/ 571 h 903"/>
                <a:gd name="T96" fmla="*/ 164 w 211"/>
                <a:gd name="T97" fmla="*/ 562 h 903"/>
                <a:gd name="T98" fmla="*/ 175 w 211"/>
                <a:gd name="T99" fmla="*/ 558 h 903"/>
                <a:gd name="T100" fmla="*/ 211 w 211"/>
                <a:gd name="T101" fmla="*/ 557 h 903"/>
                <a:gd name="T102" fmla="*/ 181 w 211"/>
                <a:gd name="T103" fmla="*/ 196 h 903"/>
                <a:gd name="T104" fmla="*/ 169 w 211"/>
                <a:gd name="T105" fmla="*/ 193 h 903"/>
                <a:gd name="T106" fmla="*/ 159 w 211"/>
                <a:gd name="T107" fmla="*/ 187 h 903"/>
                <a:gd name="T108" fmla="*/ 153 w 211"/>
                <a:gd name="T109" fmla="*/ 177 h 903"/>
                <a:gd name="T110" fmla="*/ 151 w 211"/>
                <a:gd name="T111" fmla="*/ 165 h 903"/>
                <a:gd name="T112" fmla="*/ 152 w 211"/>
                <a:gd name="T113" fmla="*/ 130 h 903"/>
                <a:gd name="T114" fmla="*/ 156 w 211"/>
                <a:gd name="T115" fmla="*/ 119 h 903"/>
                <a:gd name="T116" fmla="*/ 164 w 211"/>
                <a:gd name="T117" fmla="*/ 110 h 903"/>
                <a:gd name="T118" fmla="*/ 175 w 211"/>
                <a:gd name="T119" fmla="*/ 106 h 903"/>
                <a:gd name="T120" fmla="*/ 211 w 211"/>
                <a:gd name="T121" fmla="*/ 105 h 903"/>
                <a:gd name="T122" fmla="*/ 0 w 211"/>
                <a:gd name="T12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1" h="903">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27">
              <a:extLst>
                <a:ext uri="{FF2B5EF4-FFF2-40B4-BE49-F238E27FC236}">
                  <a16:creationId xmlns:a16="http://schemas.microsoft.com/office/drawing/2014/main" id="{EE66CB30-F704-45C9-BA83-17BA7DC13889}"/>
                </a:ext>
              </a:extLst>
            </p:cNvPr>
            <p:cNvSpPr>
              <a:spLocks/>
            </p:cNvSpPr>
            <p:nvPr/>
          </p:nvSpPr>
          <p:spPr bwMode="auto">
            <a:xfrm>
              <a:off x="1103313" y="771525"/>
              <a:ext cx="61913" cy="287338"/>
            </a:xfrm>
            <a:custGeom>
              <a:avLst/>
              <a:gdLst>
                <a:gd name="T0" fmla="*/ 0 w 195"/>
                <a:gd name="T1" fmla="*/ 0 h 903"/>
                <a:gd name="T2" fmla="*/ 30 w 195"/>
                <a:gd name="T3" fmla="*/ 105 h 903"/>
                <a:gd name="T4" fmla="*/ 42 w 195"/>
                <a:gd name="T5" fmla="*/ 107 h 903"/>
                <a:gd name="T6" fmla="*/ 51 w 195"/>
                <a:gd name="T7" fmla="*/ 115 h 903"/>
                <a:gd name="T8" fmla="*/ 58 w 195"/>
                <a:gd name="T9" fmla="*/ 123 h 903"/>
                <a:gd name="T10" fmla="*/ 60 w 195"/>
                <a:gd name="T11" fmla="*/ 135 h 903"/>
                <a:gd name="T12" fmla="*/ 59 w 195"/>
                <a:gd name="T13" fmla="*/ 172 h 903"/>
                <a:gd name="T14" fmla="*/ 55 w 195"/>
                <a:gd name="T15" fmla="*/ 182 h 903"/>
                <a:gd name="T16" fmla="*/ 47 w 195"/>
                <a:gd name="T17" fmla="*/ 191 h 903"/>
                <a:gd name="T18" fmla="*/ 36 w 195"/>
                <a:gd name="T19" fmla="*/ 195 h 903"/>
                <a:gd name="T20" fmla="*/ 0 w 195"/>
                <a:gd name="T21" fmla="*/ 196 h 903"/>
                <a:gd name="T22" fmla="*/ 30 w 195"/>
                <a:gd name="T23" fmla="*/ 256 h 903"/>
                <a:gd name="T24" fmla="*/ 42 w 195"/>
                <a:gd name="T25" fmla="*/ 259 h 903"/>
                <a:gd name="T26" fmla="*/ 51 w 195"/>
                <a:gd name="T27" fmla="*/ 265 h 903"/>
                <a:gd name="T28" fmla="*/ 58 w 195"/>
                <a:gd name="T29" fmla="*/ 275 h 903"/>
                <a:gd name="T30" fmla="*/ 60 w 195"/>
                <a:gd name="T31" fmla="*/ 286 h 903"/>
                <a:gd name="T32" fmla="*/ 59 w 195"/>
                <a:gd name="T33" fmla="*/ 322 h 903"/>
                <a:gd name="T34" fmla="*/ 55 w 195"/>
                <a:gd name="T35" fmla="*/ 333 h 903"/>
                <a:gd name="T36" fmla="*/ 47 w 195"/>
                <a:gd name="T37" fmla="*/ 341 h 903"/>
                <a:gd name="T38" fmla="*/ 36 w 195"/>
                <a:gd name="T39" fmla="*/ 345 h 903"/>
                <a:gd name="T40" fmla="*/ 0 w 195"/>
                <a:gd name="T41" fmla="*/ 346 h 903"/>
                <a:gd name="T42" fmla="*/ 30 w 195"/>
                <a:gd name="T43" fmla="*/ 407 h 903"/>
                <a:gd name="T44" fmla="*/ 42 w 195"/>
                <a:gd name="T45" fmla="*/ 409 h 903"/>
                <a:gd name="T46" fmla="*/ 51 w 195"/>
                <a:gd name="T47" fmla="*/ 415 h 903"/>
                <a:gd name="T48" fmla="*/ 58 w 195"/>
                <a:gd name="T49" fmla="*/ 425 h 903"/>
                <a:gd name="T50" fmla="*/ 60 w 195"/>
                <a:gd name="T51" fmla="*/ 437 h 903"/>
                <a:gd name="T52" fmla="*/ 59 w 195"/>
                <a:gd name="T53" fmla="*/ 473 h 903"/>
                <a:gd name="T54" fmla="*/ 55 w 195"/>
                <a:gd name="T55" fmla="*/ 484 h 903"/>
                <a:gd name="T56" fmla="*/ 47 w 195"/>
                <a:gd name="T57" fmla="*/ 491 h 903"/>
                <a:gd name="T58" fmla="*/ 36 w 195"/>
                <a:gd name="T59" fmla="*/ 497 h 903"/>
                <a:gd name="T60" fmla="*/ 0 w 195"/>
                <a:gd name="T61" fmla="*/ 497 h 903"/>
                <a:gd name="T62" fmla="*/ 180 w 195"/>
                <a:gd name="T63" fmla="*/ 903 h 903"/>
                <a:gd name="T64" fmla="*/ 187 w 195"/>
                <a:gd name="T65" fmla="*/ 902 h 903"/>
                <a:gd name="T66" fmla="*/ 191 w 195"/>
                <a:gd name="T67" fmla="*/ 899 h 903"/>
                <a:gd name="T68" fmla="*/ 194 w 195"/>
                <a:gd name="T69" fmla="*/ 895 h 903"/>
                <a:gd name="T70" fmla="*/ 195 w 195"/>
                <a:gd name="T71" fmla="*/ 888 h 903"/>
                <a:gd name="T72" fmla="*/ 195 w 195"/>
                <a:gd name="T73" fmla="*/ 12 h 903"/>
                <a:gd name="T74" fmla="*/ 193 w 195"/>
                <a:gd name="T75" fmla="*/ 6 h 903"/>
                <a:gd name="T76" fmla="*/ 189 w 195"/>
                <a:gd name="T77" fmla="*/ 2 h 903"/>
                <a:gd name="T78" fmla="*/ 183 w 195"/>
                <a:gd name="T79" fmla="*/ 0 h 903"/>
                <a:gd name="T80" fmla="*/ 180 w 195"/>
                <a:gd name="T81"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5" h="903">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2" name="Freeform 2319" descr="Icon of leaf. ">
            <a:extLst>
              <a:ext uri="{FF2B5EF4-FFF2-40B4-BE49-F238E27FC236}">
                <a16:creationId xmlns:a16="http://schemas.microsoft.com/office/drawing/2014/main" id="{4C935A16-4F4C-4B17-B911-F1D554A088A8}"/>
              </a:ext>
            </a:extLst>
          </p:cNvPr>
          <p:cNvSpPr>
            <a:spLocks noEditPoints="1"/>
          </p:cNvSpPr>
          <p:nvPr/>
        </p:nvSpPr>
        <p:spPr bwMode="auto">
          <a:xfrm>
            <a:off x="10247928" y="2303513"/>
            <a:ext cx="367656" cy="367656"/>
          </a:xfrm>
          <a:custGeom>
            <a:avLst/>
            <a:gdLst>
              <a:gd name="T0" fmla="*/ 550 w 868"/>
              <a:gd name="T1" fmla="*/ 453 h 868"/>
              <a:gd name="T2" fmla="*/ 561 w 868"/>
              <a:gd name="T3" fmla="*/ 457 h 868"/>
              <a:gd name="T4" fmla="*/ 565 w 868"/>
              <a:gd name="T5" fmla="*/ 468 h 868"/>
              <a:gd name="T6" fmla="*/ 561 w 868"/>
              <a:gd name="T7" fmla="*/ 479 h 868"/>
              <a:gd name="T8" fmla="*/ 550 w 868"/>
              <a:gd name="T9" fmla="*/ 483 h 868"/>
              <a:gd name="T10" fmla="*/ 432 w 868"/>
              <a:gd name="T11" fmla="*/ 604 h 868"/>
              <a:gd name="T12" fmla="*/ 442 w 868"/>
              <a:gd name="T13" fmla="*/ 611 h 868"/>
              <a:gd name="T14" fmla="*/ 444 w 868"/>
              <a:gd name="T15" fmla="*/ 622 h 868"/>
              <a:gd name="T16" fmla="*/ 437 w 868"/>
              <a:gd name="T17" fmla="*/ 632 h 868"/>
              <a:gd name="T18" fmla="*/ 254 w 868"/>
              <a:gd name="T19" fmla="*/ 634 h 868"/>
              <a:gd name="T20" fmla="*/ 233 w 868"/>
              <a:gd name="T21" fmla="*/ 438 h 868"/>
              <a:gd name="T22" fmla="*/ 237 w 868"/>
              <a:gd name="T23" fmla="*/ 427 h 868"/>
              <a:gd name="T24" fmla="*/ 248 w 868"/>
              <a:gd name="T25" fmla="*/ 423 h 868"/>
              <a:gd name="T26" fmla="*/ 258 w 868"/>
              <a:gd name="T27" fmla="*/ 427 h 868"/>
              <a:gd name="T28" fmla="*/ 263 w 868"/>
              <a:gd name="T29" fmla="*/ 438 h 868"/>
              <a:gd name="T30" fmla="*/ 384 w 868"/>
              <a:gd name="T31" fmla="*/ 315 h 868"/>
              <a:gd name="T32" fmla="*/ 390 w 868"/>
              <a:gd name="T33" fmla="*/ 305 h 868"/>
              <a:gd name="T34" fmla="*/ 402 w 868"/>
              <a:gd name="T35" fmla="*/ 303 h 868"/>
              <a:gd name="T36" fmla="*/ 412 w 868"/>
              <a:gd name="T37" fmla="*/ 309 h 868"/>
              <a:gd name="T38" fmla="*/ 414 w 868"/>
              <a:gd name="T39" fmla="*/ 431 h 868"/>
              <a:gd name="T40" fmla="*/ 536 w 868"/>
              <a:gd name="T41" fmla="*/ 251 h 868"/>
              <a:gd name="T42" fmla="*/ 544 w 868"/>
              <a:gd name="T43" fmla="*/ 243 h 868"/>
              <a:gd name="T44" fmla="*/ 555 w 868"/>
              <a:gd name="T45" fmla="*/ 243 h 868"/>
              <a:gd name="T46" fmla="*/ 564 w 868"/>
              <a:gd name="T47" fmla="*/ 251 h 868"/>
              <a:gd name="T48" fmla="*/ 610 w 868"/>
              <a:gd name="T49" fmla="*/ 302 h 868"/>
              <a:gd name="T50" fmla="*/ 621 w 868"/>
              <a:gd name="T51" fmla="*/ 307 h 868"/>
              <a:gd name="T52" fmla="*/ 625 w 868"/>
              <a:gd name="T53" fmla="*/ 317 h 868"/>
              <a:gd name="T54" fmla="*/ 621 w 868"/>
              <a:gd name="T55" fmla="*/ 328 h 868"/>
              <a:gd name="T56" fmla="*/ 610 w 868"/>
              <a:gd name="T57" fmla="*/ 332 h 868"/>
              <a:gd name="T58" fmla="*/ 854 w 868"/>
              <a:gd name="T59" fmla="*/ 0 h 868"/>
              <a:gd name="T60" fmla="*/ 789 w 868"/>
              <a:gd name="T61" fmla="*/ 9 h 868"/>
              <a:gd name="T62" fmla="*/ 611 w 868"/>
              <a:gd name="T63" fmla="*/ 45 h 868"/>
              <a:gd name="T64" fmla="*/ 472 w 868"/>
              <a:gd name="T65" fmla="*/ 86 h 868"/>
              <a:gd name="T66" fmla="*/ 319 w 868"/>
              <a:gd name="T67" fmla="*/ 147 h 868"/>
              <a:gd name="T68" fmla="*/ 200 w 868"/>
              <a:gd name="T69" fmla="*/ 219 h 868"/>
              <a:gd name="T70" fmla="*/ 114 w 868"/>
              <a:gd name="T71" fmla="*/ 301 h 868"/>
              <a:gd name="T72" fmla="*/ 63 w 868"/>
              <a:gd name="T73" fmla="*/ 386 h 868"/>
              <a:gd name="T74" fmla="*/ 46 w 868"/>
              <a:gd name="T75" fmla="*/ 463 h 868"/>
              <a:gd name="T76" fmla="*/ 49 w 868"/>
              <a:gd name="T77" fmla="*/ 544 h 868"/>
              <a:gd name="T78" fmla="*/ 74 w 868"/>
              <a:gd name="T79" fmla="*/ 630 h 868"/>
              <a:gd name="T80" fmla="*/ 4 w 868"/>
              <a:gd name="T81" fmla="*/ 799 h 868"/>
              <a:gd name="T82" fmla="*/ 0 w 868"/>
              <a:gd name="T83" fmla="*/ 809 h 868"/>
              <a:gd name="T84" fmla="*/ 4 w 868"/>
              <a:gd name="T85" fmla="*/ 820 h 868"/>
              <a:gd name="T86" fmla="*/ 55 w 868"/>
              <a:gd name="T87" fmla="*/ 868 h 868"/>
              <a:gd name="T88" fmla="*/ 66 w 868"/>
              <a:gd name="T89" fmla="*/ 866 h 868"/>
              <a:gd name="T90" fmla="*/ 224 w 868"/>
              <a:gd name="T91" fmla="*/ 786 h 868"/>
              <a:gd name="T92" fmla="*/ 326 w 868"/>
              <a:gd name="T93" fmla="*/ 816 h 868"/>
              <a:gd name="T94" fmla="*/ 405 w 868"/>
              <a:gd name="T95" fmla="*/ 819 h 868"/>
              <a:gd name="T96" fmla="*/ 464 w 868"/>
              <a:gd name="T97" fmla="*/ 806 h 868"/>
              <a:gd name="T98" fmla="*/ 521 w 868"/>
              <a:gd name="T99" fmla="*/ 779 h 868"/>
              <a:gd name="T100" fmla="*/ 575 w 868"/>
              <a:gd name="T101" fmla="*/ 740 h 868"/>
              <a:gd name="T102" fmla="*/ 625 w 868"/>
              <a:gd name="T103" fmla="*/ 690 h 868"/>
              <a:gd name="T104" fmla="*/ 672 w 868"/>
              <a:gd name="T105" fmla="*/ 627 h 868"/>
              <a:gd name="T106" fmla="*/ 715 w 868"/>
              <a:gd name="T107" fmla="*/ 550 h 868"/>
              <a:gd name="T108" fmla="*/ 773 w 868"/>
              <a:gd name="T109" fmla="*/ 415 h 868"/>
              <a:gd name="T110" fmla="*/ 818 w 868"/>
              <a:gd name="T111" fmla="*/ 271 h 868"/>
              <a:gd name="T112" fmla="*/ 862 w 868"/>
              <a:gd name="T113" fmla="*/ 53 h 868"/>
              <a:gd name="T114" fmla="*/ 866 w 868"/>
              <a:gd name="T115" fmla="*/ 1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8" h="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Slide Number Placeholder 5">
            <a:extLst>
              <a:ext uri="{FF2B5EF4-FFF2-40B4-BE49-F238E27FC236}">
                <a16:creationId xmlns:a16="http://schemas.microsoft.com/office/drawing/2014/main" id="{AD2A7AE8-285E-4E8C-AF7B-4CC412E0F2FF}"/>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22</a:t>
            </a:fld>
            <a:endParaRPr lang="en-US" sz="1200" dirty="0">
              <a:solidFill>
                <a:schemeClr val="bg1"/>
              </a:solidFill>
            </a:endParaRPr>
          </a:p>
        </p:txBody>
      </p:sp>
    </p:spTree>
    <p:extLst>
      <p:ext uri="{BB962C8B-B14F-4D97-AF65-F5344CB8AC3E}">
        <p14:creationId xmlns:p14="http://schemas.microsoft.com/office/powerpoint/2010/main" val="8225691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364CFD90-D0E1-4BC3-9D8B-7503E2632C39}"/>
              </a:ext>
              <a:ext uri="{C183D7F6-B498-43B3-948B-1728B52AA6E4}">
                <adec:decorative xmlns:adec="http://schemas.microsoft.com/office/drawing/2017/decorative" val="1"/>
              </a:ext>
            </a:extLst>
          </p:cNvPr>
          <p:cNvSpPr/>
          <p:nvPr/>
        </p:nvSpPr>
        <p:spPr>
          <a:xfrm>
            <a:off x="4111626" y="1720850"/>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E3ECCC05-FF78-40FA-84FF-172821D8B58A}"/>
              </a:ext>
              <a:ext uri="{C183D7F6-B498-43B3-948B-1728B52AA6E4}">
                <adec:decorative xmlns:adec="http://schemas.microsoft.com/office/drawing/2017/decorative" val="1"/>
              </a:ext>
            </a:extLst>
          </p:cNvPr>
          <p:cNvSpPr/>
          <p:nvPr/>
        </p:nvSpPr>
        <p:spPr>
          <a:xfrm>
            <a:off x="5248275" y="2857500"/>
            <a:ext cx="1695450" cy="169545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PROJECT</a:t>
            </a:r>
          </a:p>
        </p:txBody>
      </p:sp>
      <p:sp>
        <p:nvSpPr>
          <p:cNvPr id="16" name="Rectangle: Rounded Corners 15">
            <a:extLst>
              <a:ext uri="{FF2B5EF4-FFF2-40B4-BE49-F238E27FC236}">
                <a16:creationId xmlns:a16="http://schemas.microsoft.com/office/drawing/2014/main" id="{D6178536-4D8A-4FF2-BBDC-4B3E7E0FCF26}"/>
              </a:ext>
              <a:ext uri="{C183D7F6-B498-43B3-948B-1728B52AA6E4}">
                <adec:decorative xmlns:adec="http://schemas.microsoft.com/office/drawing/2017/decorative" val="1"/>
              </a:ext>
            </a:extLst>
          </p:cNvPr>
          <p:cNvSpPr/>
          <p:nvPr/>
        </p:nvSpPr>
        <p:spPr>
          <a:xfrm>
            <a:off x="6943725" y="161387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SPECIFICATION</a:t>
            </a:r>
          </a:p>
        </p:txBody>
      </p:sp>
      <p:sp>
        <p:nvSpPr>
          <p:cNvPr id="15" name="Oval 14">
            <a:extLst>
              <a:ext uri="{FF2B5EF4-FFF2-40B4-BE49-F238E27FC236}">
                <a16:creationId xmlns:a16="http://schemas.microsoft.com/office/drawing/2014/main" id="{416F1356-9015-4B5C-9C64-3C1D963E5F59}"/>
              </a:ext>
              <a:ext uri="{C183D7F6-B498-43B3-948B-1728B52AA6E4}">
                <adec:decorative xmlns:adec="http://schemas.microsoft.com/office/drawing/2017/decorative" val="1"/>
              </a:ext>
            </a:extLst>
          </p:cNvPr>
          <p:cNvSpPr/>
          <p:nvPr/>
        </p:nvSpPr>
        <p:spPr>
          <a:xfrm>
            <a:off x="6832600" y="151447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EB7F2E37-0ACF-4E8A-9C1D-EC5B65BA2906}"/>
              </a:ext>
              <a:ext uri="{C183D7F6-B498-43B3-948B-1728B52AA6E4}">
                <adec:decorative xmlns:adec="http://schemas.microsoft.com/office/drawing/2017/decorative" val="1"/>
              </a:ext>
            </a:extLst>
          </p:cNvPr>
          <p:cNvSpPr/>
          <p:nvPr/>
        </p:nvSpPr>
        <p:spPr>
          <a:xfrm>
            <a:off x="7693025" y="3334727"/>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DESIGN</a:t>
            </a:r>
          </a:p>
        </p:txBody>
      </p:sp>
      <p:sp>
        <p:nvSpPr>
          <p:cNvPr id="20" name="Oval 19">
            <a:extLst>
              <a:ext uri="{FF2B5EF4-FFF2-40B4-BE49-F238E27FC236}">
                <a16:creationId xmlns:a16="http://schemas.microsoft.com/office/drawing/2014/main" id="{88F812F5-70AF-4FBD-80D9-D59B3C456D5E}"/>
              </a:ext>
              <a:ext uri="{C183D7F6-B498-43B3-948B-1728B52AA6E4}">
                <adec:decorative xmlns:adec="http://schemas.microsoft.com/office/drawing/2017/decorative" val="1"/>
              </a:ext>
            </a:extLst>
          </p:cNvPr>
          <p:cNvSpPr/>
          <p:nvPr/>
        </p:nvSpPr>
        <p:spPr>
          <a:xfrm>
            <a:off x="7490264" y="323532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Rounded Corners 20">
            <a:extLst>
              <a:ext uri="{FF2B5EF4-FFF2-40B4-BE49-F238E27FC236}">
                <a16:creationId xmlns:a16="http://schemas.microsoft.com/office/drawing/2014/main" id="{952C5002-7E64-4069-ACA0-6876E54A9B46}"/>
              </a:ext>
              <a:ext uri="{C183D7F6-B498-43B3-948B-1728B52AA6E4}">
                <adec:decorative xmlns:adec="http://schemas.microsoft.com/office/drawing/2017/decorative" val="1"/>
              </a:ext>
            </a:extLst>
          </p:cNvPr>
          <p:cNvSpPr/>
          <p:nvPr/>
        </p:nvSpPr>
        <p:spPr>
          <a:xfrm>
            <a:off x="6943725" y="5154978"/>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DEVELOP</a:t>
            </a:r>
          </a:p>
        </p:txBody>
      </p:sp>
      <p:sp>
        <p:nvSpPr>
          <p:cNvPr id="22" name="Oval 21">
            <a:extLst>
              <a:ext uri="{FF2B5EF4-FFF2-40B4-BE49-F238E27FC236}">
                <a16:creationId xmlns:a16="http://schemas.microsoft.com/office/drawing/2014/main" id="{A49C5F3A-6F0D-4A0F-AE6E-92F342C22ACD}"/>
              </a:ext>
              <a:ext uri="{C183D7F6-B498-43B3-948B-1728B52AA6E4}">
                <adec:decorative xmlns:adec="http://schemas.microsoft.com/office/drawing/2017/decorative" val="1"/>
              </a:ext>
            </a:extLst>
          </p:cNvPr>
          <p:cNvSpPr/>
          <p:nvPr/>
        </p:nvSpPr>
        <p:spPr>
          <a:xfrm>
            <a:off x="6832600" y="5055576"/>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Rounded Corners 24">
            <a:extLst>
              <a:ext uri="{FF2B5EF4-FFF2-40B4-BE49-F238E27FC236}">
                <a16:creationId xmlns:a16="http://schemas.microsoft.com/office/drawing/2014/main" id="{94A75A79-A67A-4A23-8588-7FC5EB9A5183}"/>
              </a:ext>
              <a:ext uri="{C183D7F6-B498-43B3-948B-1728B52AA6E4}">
                <adec:decorative xmlns:adec="http://schemas.microsoft.com/office/drawing/2017/decorative" val="1"/>
              </a:ext>
            </a:extLst>
          </p:cNvPr>
          <p:cNvSpPr/>
          <p:nvPr/>
        </p:nvSpPr>
        <p:spPr>
          <a:xfrm>
            <a:off x="1587500" y="1613877"/>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ANALYSIS</a:t>
            </a:r>
          </a:p>
        </p:txBody>
      </p:sp>
      <p:sp>
        <p:nvSpPr>
          <p:cNvPr id="26" name="Oval 25">
            <a:extLst>
              <a:ext uri="{FF2B5EF4-FFF2-40B4-BE49-F238E27FC236}">
                <a16:creationId xmlns:a16="http://schemas.microsoft.com/office/drawing/2014/main" id="{BBC62739-FA35-49F8-8929-743B31F55A69}"/>
              </a:ext>
              <a:ext uri="{C183D7F6-B498-43B3-948B-1728B52AA6E4}">
                <adec:decorative xmlns:adec="http://schemas.microsoft.com/office/drawing/2017/decorative" val="1"/>
              </a:ext>
            </a:extLst>
          </p:cNvPr>
          <p:cNvSpPr/>
          <p:nvPr/>
        </p:nvSpPr>
        <p:spPr>
          <a:xfrm>
            <a:off x="4419600" y="151447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Rounded Corners 26">
            <a:extLst>
              <a:ext uri="{FF2B5EF4-FFF2-40B4-BE49-F238E27FC236}">
                <a16:creationId xmlns:a16="http://schemas.microsoft.com/office/drawing/2014/main" id="{71BB375D-5EE6-4428-9817-2C7DB6B94332}"/>
              </a:ext>
              <a:ext uri="{C183D7F6-B498-43B3-948B-1728B52AA6E4}">
                <adec:decorative xmlns:adec="http://schemas.microsoft.com/office/drawing/2017/decorative" val="1"/>
              </a:ext>
            </a:extLst>
          </p:cNvPr>
          <p:cNvSpPr/>
          <p:nvPr/>
        </p:nvSpPr>
        <p:spPr>
          <a:xfrm>
            <a:off x="838200" y="333472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IMPLEMENT</a:t>
            </a:r>
          </a:p>
        </p:txBody>
      </p:sp>
      <p:sp>
        <p:nvSpPr>
          <p:cNvPr id="28" name="Oval 27">
            <a:extLst>
              <a:ext uri="{FF2B5EF4-FFF2-40B4-BE49-F238E27FC236}">
                <a16:creationId xmlns:a16="http://schemas.microsoft.com/office/drawing/2014/main" id="{B3A511B7-C7F3-4107-9962-1E10D2E087DD}"/>
              </a:ext>
              <a:ext uri="{C183D7F6-B498-43B3-948B-1728B52AA6E4}">
                <adec:decorative xmlns:adec="http://schemas.microsoft.com/office/drawing/2017/decorative" val="1"/>
              </a:ext>
            </a:extLst>
          </p:cNvPr>
          <p:cNvSpPr/>
          <p:nvPr/>
        </p:nvSpPr>
        <p:spPr>
          <a:xfrm>
            <a:off x="3670300" y="323532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Rounded Corners 28">
            <a:extLst>
              <a:ext uri="{FF2B5EF4-FFF2-40B4-BE49-F238E27FC236}">
                <a16:creationId xmlns:a16="http://schemas.microsoft.com/office/drawing/2014/main" id="{D4D7D4B6-62C2-45AB-89A5-3A41DA021FD2}"/>
              </a:ext>
              <a:ext uri="{C183D7F6-B498-43B3-948B-1728B52AA6E4}">
                <adec:decorative xmlns:adec="http://schemas.microsoft.com/office/drawing/2017/decorative" val="1"/>
              </a:ext>
            </a:extLst>
          </p:cNvPr>
          <p:cNvSpPr/>
          <p:nvPr/>
        </p:nvSpPr>
        <p:spPr>
          <a:xfrm>
            <a:off x="1587500" y="5154978"/>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TESTING</a:t>
            </a:r>
          </a:p>
        </p:txBody>
      </p:sp>
      <p:sp>
        <p:nvSpPr>
          <p:cNvPr id="30" name="Oval 29">
            <a:extLst>
              <a:ext uri="{FF2B5EF4-FFF2-40B4-BE49-F238E27FC236}">
                <a16:creationId xmlns:a16="http://schemas.microsoft.com/office/drawing/2014/main" id="{83902602-D4BC-4D44-AC14-BB55A86C5D06}"/>
              </a:ext>
              <a:ext uri="{C183D7F6-B498-43B3-948B-1728B52AA6E4}">
                <adec:decorative xmlns:adec="http://schemas.microsoft.com/office/drawing/2017/decorative" val="1"/>
              </a:ext>
            </a:extLst>
          </p:cNvPr>
          <p:cNvSpPr/>
          <p:nvPr/>
        </p:nvSpPr>
        <p:spPr>
          <a:xfrm>
            <a:off x="4419600" y="5055576"/>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descr="Icons of bar chart and line graph.">
            <a:extLst>
              <a:ext uri="{FF2B5EF4-FFF2-40B4-BE49-F238E27FC236}">
                <a16:creationId xmlns:a16="http://schemas.microsoft.com/office/drawing/2014/main" id="{044C3643-8A0E-47C1-BEB8-C73203B5E58D}"/>
              </a:ext>
            </a:extLst>
          </p:cNvPr>
          <p:cNvGrpSpPr/>
          <p:nvPr/>
        </p:nvGrpSpPr>
        <p:grpSpPr>
          <a:xfrm>
            <a:off x="4715661" y="1810536"/>
            <a:ext cx="347679" cy="347679"/>
            <a:chOff x="4319588" y="2492375"/>
            <a:chExt cx="287338" cy="287338"/>
          </a:xfrm>
          <a:solidFill>
            <a:schemeClr val="bg1"/>
          </a:solidFill>
        </p:grpSpPr>
        <p:sp>
          <p:nvSpPr>
            <p:cNvPr id="32" name="Freeform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4" name="Freeform 1676" descr="Icon of check box. ">
            <a:extLst>
              <a:ext uri="{FF2B5EF4-FFF2-40B4-BE49-F238E27FC236}">
                <a16:creationId xmlns:a16="http://schemas.microsoft.com/office/drawing/2014/main" id="{6FB02354-C73F-4DCF-8004-E9CCA66963EA}"/>
              </a:ext>
            </a:extLst>
          </p:cNvPr>
          <p:cNvSpPr>
            <a:spLocks noEditPoints="1"/>
          </p:cNvSpPr>
          <p:nvPr/>
        </p:nvSpPr>
        <p:spPr bwMode="auto">
          <a:xfrm>
            <a:off x="7129621" y="181149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4665" descr="Icon of graph. ">
            <a:extLst>
              <a:ext uri="{FF2B5EF4-FFF2-40B4-BE49-F238E27FC236}">
                <a16:creationId xmlns:a16="http://schemas.microsoft.com/office/drawing/2014/main" id="{557E39B2-E017-4E5C-B53E-DDE3B9D4C92C}"/>
              </a:ext>
            </a:extLst>
          </p:cNvPr>
          <p:cNvSpPr>
            <a:spLocks/>
          </p:cNvSpPr>
          <p:nvPr/>
        </p:nvSpPr>
        <p:spPr bwMode="auto">
          <a:xfrm>
            <a:off x="7877961" y="3531386"/>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36" name="Group 35" descr="Icon of human being and gear. ">
            <a:extLst>
              <a:ext uri="{FF2B5EF4-FFF2-40B4-BE49-F238E27FC236}">
                <a16:creationId xmlns:a16="http://schemas.microsoft.com/office/drawing/2014/main" id="{ECC5F635-1712-4572-A9EC-F94E2199DDBD}"/>
              </a:ext>
            </a:extLst>
          </p:cNvPr>
          <p:cNvGrpSpPr/>
          <p:nvPr/>
        </p:nvGrpSpPr>
        <p:grpSpPr>
          <a:xfrm>
            <a:off x="7133464" y="5355478"/>
            <a:ext cx="338073" cy="339996"/>
            <a:chOff x="6450013" y="5349875"/>
            <a:chExt cx="279399" cy="280988"/>
          </a:xfrm>
          <a:solidFill>
            <a:schemeClr val="bg1"/>
          </a:solidFill>
        </p:grpSpPr>
        <p:sp>
          <p:nvSpPr>
            <p:cNvPr id="37" name="Freeform 3673">
              <a:extLst>
                <a:ext uri="{FF2B5EF4-FFF2-40B4-BE49-F238E27FC236}">
                  <a16:creationId xmlns:a16="http://schemas.microsoft.com/office/drawing/2014/main" id="{D1391604-D4EC-48A8-AE57-EDF194392FB1}"/>
                </a:ext>
              </a:extLst>
            </p:cNvPr>
            <p:cNvSpPr>
              <a:spLocks/>
            </p:cNvSpPr>
            <p:nvPr/>
          </p:nvSpPr>
          <p:spPr bwMode="auto">
            <a:xfrm>
              <a:off x="6450013" y="5349875"/>
              <a:ext cx="182562" cy="238125"/>
            </a:xfrm>
            <a:custGeom>
              <a:avLst/>
              <a:gdLst>
                <a:gd name="T0" fmla="*/ 379 w 459"/>
                <a:gd name="T1" fmla="*/ 550 h 602"/>
                <a:gd name="T2" fmla="*/ 380 w 459"/>
                <a:gd name="T3" fmla="*/ 519 h 602"/>
                <a:gd name="T4" fmla="*/ 345 w 459"/>
                <a:gd name="T5" fmla="*/ 495 h 602"/>
                <a:gd name="T6" fmla="*/ 397 w 459"/>
                <a:gd name="T7" fmla="*/ 400 h 602"/>
                <a:gd name="T8" fmla="*/ 408 w 459"/>
                <a:gd name="T9" fmla="*/ 395 h 602"/>
                <a:gd name="T10" fmla="*/ 450 w 459"/>
                <a:gd name="T11" fmla="*/ 406 h 602"/>
                <a:gd name="T12" fmla="*/ 412 w 459"/>
                <a:gd name="T13" fmla="*/ 384 h 602"/>
                <a:gd name="T14" fmla="*/ 376 w 459"/>
                <a:gd name="T15" fmla="*/ 370 h 602"/>
                <a:gd name="T16" fmla="*/ 361 w 459"/>
                <a:gd name="T17" fmla="*/ 307 h 602"/>
                <a:gd name="T18" fmla="*/ 379 w 459"/>
                <a:gd name="T19" fmla="*/ 288 h 602"/>
                <a:gd name="T20" fmla="*/ 397 w 459"/>
                <a:gd name="T21" fmla="*/ 252 h 602"/>
                <a:gd name="T22" fmla="*/ 406 w 459"/>
                <a:gd name="T23" fmla="*/ 214 h 602"/>
                <a:gd name="T24" fmla="*/ 415 w 459"/>
                <a:gd name="T25" fmla="*/ 202 h 602"/>
                <a:gd name="T26" fmla="*/ 420 w 459"/>
                <a:gd name="T27" fmla="*/ 183 h 602"/>
                <a:gd name="T28" fmla="*/ 416 w 459"/>
                <a:gd name="T29" fmla="*/ 152 h 602"/>
                <a:gd name="T30" fmla="*/ 412 w 459"/>
                <a:gd name="T31" fmla="*/ 121 h 602"/>
                <a:gd name="T32" fmla="*/ 420 w 459"/>
                <a:gd name="T33" fmla="*/ 78 h 602"/>
                <a:gd name="T34" fmla="*/ 415 w 459"/>
                <a:gd name="T35" fmla="*/ 45 h 602"/>
                <a:gd name="T36" fmla="*/ 403 w 459"/>
                <a:gd name="T37" fmla="*/ 27 h 602"/>
                <a:gd name="T38" fmla="*/ 382 w 459"/>
                <a:gd name="T39" fmla="*/ 15 h 602"/>
                <a:gd name="T40" fmla="*/ 341 w 459"/>
                <a:gd name="T41" fmla="*/ 3 h 602"/>
                <a:gd name="T42" fmla="*/ 291 w 459"/>
                <a:gd name="T43" fmla="*/ 0 h 602"/>
                <a:gd name="T44" fmla="*/ 245 w 459"/>
                <a:gd name="T45" fmla="*/ 9 h 602"/>
                <a:gd name="T46" fmla="*/ 213 w 459"/>
                <a:gd name="T47" fmla="*/ 27 h 602"/>
                <a:gd name="T48" fmla="*/ 201 w 459"/>
                <a:gd name="T49" fmla="*/ 42 h 602"/>
                <a:gd name="T50" fmla="*/ 181 w 459"/>
                <a:gd name="T51" fmla="*/ 44 h 602"/>
                <a:gd name="T52" fmla="*/ 163 w 459"/>
                <a:gd name="T53" fmla="*/ 56 h 602"/>
                <a:gd name="T54" fmla="*/ 155 w 459"/>
                <a:gd name="T55" fmla="*/ 87 h 602"/>
                <a:gd name="T56" fmla="*/ 164 w 459"/>
                <a:gd name="T57" fmla="*/ 138 h 602"/>
                <a:gd name="T58" fmla="*/ 159 w 459"/>
                <a:gd name="T59" fmla="*/ 144 h 602"/>
                <a:gd name="T60" fmla="*/ 150 w 459"/>
                <a:gd name="T61" fmla="*/ 162 h 602"/>
                <a:gd name="T62" fmla="*/ 149 w 459"/>
                <a:gd name="T63" fmla="*/ 184 h 602"/>
                <a:gd name="T64" fmla="*/ 154 w 459"/>
                <a:gd name="T65" fmla="*/ 201 h 602"/>
                <a:gd name="T66" fmla="*/ 163 w 459"/>
                <a:gd name="T67" fmla="*/ 214 h 602"/>
                <a:gd name="T68" fmla="*/ 169 w 459"/>
                <a:gd name="T69" fmla="*/ 237 h 602"/>
                <a:gd name="T70" fmla="*/ 179 w 459"/>
                <a:gd name="T71" fmla="*/ 271 h 602"/>
                <a:gd name="T72" fmla="*/ 203 w 459"/>
                <a:gd name="T73" fmla="*/ 306 h 602"/>
                <a:gd name="T74" fmla="*/ 215 w 459"/>
                <a:gd name="T75" fmla="*/ 364 h 602"/>
                <a:gd name="T76" fmla="*/ 171 w 459"/>
                <a:gd name="T77" fmla="*/ 381 h 602"/>
                <a:gd name="T78" fmla="*/ 106 w 459"/>
                <a:gd name="T79" fmla="*/ 401 h 602"/>
                <a:gd name="T80" fmla="*/ 46 w 459"/>
                <a:gd name="T81" fmla="*/ 428 h 602"/>
                <a:gd name="T82" fmla="*/ 22 w 459"/>
                <a:gd name="T83" fmla="*/ 449 h 602"/>
                <a:gd name="T84" fmla="*/ 10 w 459"/>
                <a:gd name="T85" fmla="*/ 479 h 602"/>
                <a:gd name="T86" fmla="*/ 2 w 459"/>
                <a:gd name="T87" fmla="*/ 540 h 602"/>
                <a:gd name="T88" fmla="*/ 1 w 459"/>
                <a:gd name="T89" fmla="*/ 594 h 602"/>
                <a:gd name="T90" fmla="*/ 11 w 459"/>
                <a:gd name="T91" fmla="*/ 602 h 602"/>
                <a:gd name="T92" fmla="*/ 345 w 459"/>
                <a:gd name="T93" fmla="*/ 589 h 602"/>
                <a:gd name="T94" fmla="*/ 352 w 459"/>
                <a:gd name="T95" fmla="*/ 57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9" h="602">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674">
              <a:extLst>
                <a:ext uri="{FF2B5EF4-FFF2-40B4-BE49-F238E27FC236}">
                  <a16:creationId xmlns:a16="http://schemas.microsoft.com/office/drawing/2014/main" id="{44A4D0F8-0767-41BC-BE62-0AED99EC8B25}"/>
                </a:ext>
              </a:extLst>
            </p:cNvPr>
            <p:cNvSpPr>
              <a:spLocks noEditPoints="1"/>
            </p:cNvSpPr>
            <p:nvPr/>
          </p:nvSpPr>
          <p:spPr bwMode="auto">
            <a:xfrm>
              <a:off x="6597650" y="5497513"/>
              <a:ext cx="131762" cy="133350"/>
            </a:xfrm>
            <a:custGeom>
              <a:avLst/>
              <a:gdLst>
                <a:gd name="T0" fmla="*/ 151 w 332"/>
                <a:gd name="T1" fmla="*/ 243 h 336"/>
                <a:gd name="T2" fmla="*/ 129 w 332"/>
                <a:gd name="T3" fmla="*/ 235 h 336"/>
                <a:gd name="T4" fmla="*/ 111 w 332"/>
                <a:gd name="T5" fmla="*/ 222 h 336"/>
                <a:gd name="T6" fmla="*/ 97 w 332"/>
                <a:gd name="T7" fmla="*/ 204 h 336"/>
                <a:gd name="T8" fmla="*/ 89 w 332"/>
                <a:gd name="T9" fmla="*/ 182 h 336"/>
                <a:gd name="T10" fmla="*/ 88 w 332"/>
                <a:gd name="T11" fmla="*/ 159 h 336"/>
                <a:gd name="T12" fmla="*/ 94 w 332"/>
                <a:gd name="T13" fmla="*/ 136 h 336"/>
                <a:gd name="T14" fmla="*/ 106 w 332"/>
                <a:gd name="T15" fmla="*/ 117 h 336"/>
                <a:gd name="T16" fmla="*/ 122 w 332"/>
                <a:gd name="T17" fmla="*/ 103 h 336"/>
                <a:gd name="T18" fmla="*/ 143 w 332"/>
                <a:gd name="T19" fmla="*/ 92 h 336"/>
                <a:gd name="T20" fmla="*/ 166 w 332"/>
                <a:gd name="T21" fmla="*/ 89 h 336"/>
                <a:gd name="T22" fmla="*/ 189 w 332"/>
                <a:gd name="T23" fmla="*/ 92 h 336"/>
                <a:gd name="T24" fmla="*/ 210 w 332"/>
                <a:gd name="T25" fmla="*/ 103 h 336"/>
                <a:gd name="T26" fmla="*/ 226 w 332"/>
                <a:gd name="T27" fmla="*/ 117 h 336"/>
                <a:gd name="T28" fmla="*/ 238 w 332"/>
                <a:gd name="T29" fmla="*/ 136 h 336"/>
                <a:gd name="T30" fmla="*/ 243 w 332"/>
                <a:gd name="T31" fmla="*/ 159 h 336"/>
                <a:gd name="T32" fmla="*/ 242 w 332"/>
                <a:gd name="T33" fmla="*/ 182 h 336"/>
                <a:gd name="T34" fmla="*/ 234 w 332"/>
                <a:gd name="T35" fmla="*/ 204 h 336"/>
                <a:gd name="T36" fmla="*/ 221 w 332"/>
                <a:gd name="T37" fmla="*/ 222 h 336"/>
                <a:gd name="T38" fmla="*/ 203 w 332"/>
                <a:gd name="T39" fmla="*/ 235 h 336"/>
                <a:gd name="T40" fmla="*/ 181 w 332"/>
                <a:gd name="T41" fmla="*/ 243 h 336"/>
                <a:gd name="T42" fmla="*/ 306 w 332"/>
                <a:gd name="T43" fmla="*/ 204 h 336"/>
                <a:gd name="T44" fmla="*/ 300 w 332"/>
                <a:gd name="T45" fmla="*/ 195 h 336"/>
                <a:gd name="T46" fmla="*/ 302 w 332"/>
                <a:gd name="T47" fmla="*/ 167 h 336"/>
                <a:gd name="T48" fmla="*/ 300 w 332"/>
                <a:gd name="T49" fmla="*/ 139 h 336"/>
                <a:gd name="T50" fmla="*/ 306 w 332"/>
                <a:gd name="T51" fmla="*/ 130 h 336"/>
                <a:gd name="T52" fmla="*/ 269 w 332"/>
                <a:gd name="T53" fmla="*/ 64 h 336"/>
                <a:gd name="T54" fmla="*/ 257 w 332"/>
                <a:gd name="T55" fmla="*/ 65 h 336"/>
                <a:gd name="T56" fmla="*/ 242 w 332"/>
                <a:gd name="T57" fmla="*/ 53 h 336"/>
                <a:gd name="T58" fmla="*/ 215 w 332"/>
                <a:gd name="T59" fmla="*/ 35 h 336"/>
                <a:gd name="T60" fmla="*/ 207 w 332"/>
                <a:gd name="T61" fmla="*/ 27 h 336"/>
                <a:gd name="T62" fmla="*/ 135 w 332"/>
                <a:gd name="T63" fmla="*/ 0 h 336"/>
                <a:gd name="T64" fmla="*/ 133 w 332"/>
                <a:gd name="T65" fmla="*/ 31 h 336"/>
                <a:gd name="T66" fmla="*/ 113 w 332"/>
                <a:gd name="T67" fmla="*/ 41 h 336"/>
                <a:gd name="T68" fmla="*/ 77 w 332"/>
                <a:gd name="T69" fmla="*/ 63 h 336"/>
                <a:gd name="T70" fmla="*/ 67 w 332"/>
                <a:gd name="T71" fmla="*/ 65 h 336"/>
                <a:gd name="T72" fmla="*/ 0 w 332"/>
                <a:gd name="T73" fmla="*/ 114 h 336"/>
                <a:gd name="T74" fmla="*/ 31 w 332"/>
                <a:gd name="T75" fmla="*/ 135 h 336"/>
                <a:gd name="T76" fmla="*/ 30 w 332"/>
                <a:gd name="T77" fmla="*/ 154 h 336"/>
                <a:gd name="T78" fmla="*/ 31 w 332"/>
                <a:gd name="T79" fmla="*/ 191 h 336"/>
                <a:gd name="T80" fmla="*/ 29 w 332"/>
                <a:gd name="T81" fmla="*/ 202 h 336"/>
                <a:gd name="T82" fmla="*/ 38 w 332"/>
                <a:gd name="T83" fmla="*/ 284 h 336"/>
                <a:gd name="T84" fmla="*/ 71 w 332"/>
                <a:gd name="T85" fmla="*/ 267 h 336"/>
                <a:gd name="T86" fmla="*/ 89 w 332"/>
                <a:gd name="T87" fmla="*/ 279 h 336"/>
                <a:gd name="T88" fmla="*/ 139 w 332"/>
                <a:gd name="T89" fmla="*/ 300 h 336"/>
                <a:gd name="T90" fmla="*/ 146 w 332"/>
                <a:gd name="T91" fmla="*/ 308 h 336"/>
                <a:gd name="T92" fmla="*/ 207 w 332"/>
                <a:gd name="T93" fmla="*/ 336 h 336"/>
                <a:gd name="T94" fmla="*/ 208 w 332"/>
                <a:gd name="T95" fmla="*/ 306 h 336"/>
                <a:gd name="T96" fmla="*/ 223 w 332"/>
                <a:gd name="T97" fmla="*/ 297 h 336"/>
                <a:gd name="T98" fmla="*/ 246 w 332"/>
                <a:gd name="T99" fmla="*/ 279 h 336"/>
                <a:gd name="T100" fmla="*/ 257 w 332"/>
                <a:gd name="T101" fmla="*/ 268 h 336"/>
                <a:gd name="T102" fmla="*/ 269 w 332"/>
                <a:gd name="T103" fmla="*/ 270 h 336"/>
                <a:gd name="T104" fmla="*/ 306 w 332"/>
                <a:gd name="T105" fmla="*/ 20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2" h="336">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9" name="Group 38" descr="Icon of gears. ">
            <a:extLst>
              <a:ext uri="{FF2B5EF4-FFF2-40B4-BE49-F238E27FC236}">
                <a16:creationId xmlns:a16="http://schemas.microsoft.com/office/drawing/2014/main" id="{5BC0E3F0-447D-4721-AB1F-C8243BA36671}"/>
              </a:ext>
            </a:extLst>
          </p:cNvPr>
          <p:cNvGrpSpPr/>
          <p:nvPr/>
        </p:nvGrpSpPr>
        <p:grpSpPr>
          <a:xfrm>
            <a:off x="4717582" y="5353558"/>
            <a:ext cx="343837" cy="343837"/>
            <a:chOff x="7613650" y="1387475"/>
            <a:chExt cx="284163" cy="284163"/>
          </a:xfrm>
          <a:solidFill>
            <a:schemeClr val="bg1"/>
          </a:solidFill>
        </p:grpSpPr>
        <p:sp>
          <p:nvSpPr>
            <p:cNvPr id="40" name="Freeform 4359">
              <a:extLst>
                <a:ext uri="{FF2B5EF4-FFF2-40B4-BE49-F238E27FC236}">
                  <a16:creationId xmlns:a16="http://schemas.microsoft.com/office/drawing/2014/main" id="{351831F3-9830-4A23-8B34-11A3FCCA027E}"/>
                </a:ext>
              </a:extLst>
            </p:cNvPr>
            <p:cNvSpPr>
              <a:spLocks noEditPoints="1"/>
            </p:cNvSpPr>
            <p:nvPr/>
          </p:nvSpPr>
          <p:spPr bwMode="auto">
            <a:xfrm>
              <a:off x="7613650" y="1471613"/>
              <a:ext cx="200025" cy="200025"/>
            </a:xfrm>
            <a:custGeom>
              <a:avLst/>
              <a:gdLst>
                <a:gd name="T0" fmla="*/ 276 w 629"/>
                <a:gd name="T1" fmla="*/ 436 h 629"/>
                <a:gd name="T2" fmla="*/ 233 w 629"/>
                <a:gd name="T3" fmla="*/ 411 h 629"/>
                <a:gd name="T4" fmla="*/ 202 w 629"/>
                <a:gd name="T5" fmla="*/ 374 h 629"/>
                <a:gd name="T6" fmla="*/ 187 w 629"/>
                <a:gd name="T7" fmla="*/ 325 h 629"/>
                <a:gd name="T8" fmla="*/ 192 w 629"/>
                <a:gd name="T9" fmla="*/ 274 h 629"/>
                <a:gd name="T10" fmla="*/ 216 w 629"/>
                <a:gd name="T11" fmla="*/ 231 h 629"/>
                <a:gd name="T12" fmla="*/ 253 w 629"/>
                <a:gd name="T13" fmla="*/ 199 h 629"/>
                <a:gd name="T14" fmla="*/ 301 w 629"/>
                <a:gd name="T15" fmla="*/ 184 h 629"/>
                <a:gd name="T16" fmla="*/ 352 w 629"/>
                <a:gd name="T17" fmla="*/ 190 h 629"/>
                <a:gd name="T18" fmla="*/ 395 w 629"/>
                <a:gd name="T19" fmla="*/ 213 h 629"/>
                <a:gd name="T20" fmla="*/ 426 w 629"/>
                <a:gd name="T21" fmla="*/ 252 h 629"/>
                <a:gd name="T22" fmla="*/ 441 w 629"/>
                <a:gd name="T23" fmla="*/ 300 h 629"/>
                <a:gd name="T24" fmla="*/ 436 w 629"/>
                <a:gd name="T25" fmla="*/ 350 h 629"/>
                <a:gd name="T26" fmla="*/ 413 w 629"/>
                <a:gd name="T27" fmla="*/ 394 h 629"/>
                <a:gd name="T28" fmla="*/ 375 w 629"/>
                <a:gd name="T29" fmla="*/ 425 h 629"/>
                <a:gd name="T30" fmla="*/ 327 w 629"/>
                <a:gd name="T31" fmla="*/ 440 h 629"/>
                <a:gd name="T32" fmla="*/ 572 w 629"/>
                <a:gd name="T33" fmla="*/ 346 h 629"/>
                <a:gd name="T34" fmla="*/ 574 w 629"/>
                <a:gd name="T35" fmla="*/ 302 h 629"/>
                <a:gd name="T36" fmla="*/ 620 w 629"/>
                <a:gd name="T37" fmla="*/ 241 h 629"/>
                <a:gd name="T38" fmla="*/ 628 w 629"/>
                <a:gd name="T39" fmla="*/ 231 h 629"/>
                <a:gd name="T40" fmla="*/ 625 w 629"/>
                <a:gd name="T41" fmla="*/ 219 h 629"/>
                <a:gd name="T42" fmla="*/ 544 w 629"/>
                <a:gd name="T43" fmla="*/ 84 h 629"/>
                <a:gd name="T44" fmla="*/ 532 w 629"/>
                <a:gd name="T45" fmla="*/ 83 h 629"/>
                <a:gd name="T46" fmla="*/ 447 w 629"/>
                <a:gd name="T47" fmla="*/ 88 h 629"/>
                <a:gd name="T48" fmla="*/ 407 w 629"/>
                <a:gd name="T49" fmla="*/ 69 h 629"/>
                <a:gd name="T50" fmla="*/ 404 w 629"/>
                <a:gd name="T51" fmla="*/ 7 h 629"/>
                <a:gd name="T52" fmla="*/ 395 w 629"/>
                <a:gd name="T53" fmla="*/ 0 h 629"/>
                <a:gd name="T54" fmla="*/ 235 w 629"/>
                <a:gd name="T55" fmla="*/ 1 h 629"/>
                <a:gd name="T56" fmla="*/ 227 w 629"/>
                <a:gd name="T57" fmla="*/ 10 h 629"/>
                <a:gd name="T58" fmla="*/ 216 w 629"/>
                <a:gd name="T59" fmla="*/ 72 h 629"/>
                <a:gd name="T60" fmla="*/ 177 w 629"/>
                <a:gd name="T61" fmla="*/ 91 h 629"/>
                <a:gd name="T62" fmla="*/ 98 w 629"/>
                <a:gd name="T63" fmla="*/ 84 h 629"/>
                <a:gd name="T64" fmla="*/ 87 w 629"/>
                <a:gd name="T65" fmla="*/ 83 h 629"/>
                <a:gd name="T66" fmla="*/ 78 w 629"/>
                <a:gd name="T67" fmla="*/ 90 h 629"/>
                <a:gd name="T68" fmla="*/ 1 w 629"/>
                <a:gd name="T69" fmla="*/ 228 h 629"/>
                <a:gd name="T70" fmla="*/ 57 w 629"/>
                <a:gd name="T71" fmla="*/ 269 h 629"/>
                <a:gd name="T72" fmla="*/ 54 w 629"/>
                <a:gd name="T73" fmla="*/ 313 h 629"/>
                <a:gd name="T74" fmla="*/ 57 w 629"/>
                <a:gd name="T75" fmla="*/ 355 h 629"/>
                <a:gd name="T76" fmla="*/ 2 w 629"/>
                <a:gd name="T77" fmla="*/ 391 h 629"/>
                <a:gd name="T78" fmla="*/ 1 w 629"/>
                <a:gd name="T79" fmla="*/ 402 h 629"/>
                <a:gd name="T80" fmla="*/ 86 w 629"/>
                <a:gd name="T81" fmla="*/ 543 h 629"/>
                <a:gd name="T82" fmla="*/ 98 w 629"/>
                <a:gd name="T83" fmla="*/ 542 h 629"/>
                <a:gd name="T84" fmla="*/ 177 w 629"/>
                <a:gd name="T85" fmla="*/ 533 h 629"/>
                <a:gd name="T86" fmla="*/ 216 w 629"/>
                <a:gd name="T87" fmla="*/ 552 h 629"/>
                <a:gd name="T88" fmla="*/ 227 w 629"/>
                <a:gd name="T89" fmla="*/ 620 h 629"/>
                <a:gd name="T90" fmla="*/ 235 w 629"/>
                <a:gd name="T91" fmla="*/ 628 h 629"/>
                <a:gd name="T92" fmla="*/ 395 w 629"/>
                <a:gd name="T93" fmla="*/ 629 h 629"/>
                <a:gd name="T94" fmla="*/ 404 w 629"/>
                <a:gd name="T95" fmla="*/ 623 h 629"/>
                <a:gd name="T96" fmla="*/ 407 w 629"/>
                <a:gd name="T97" fmla="*/ 556 h 629"/>
                <a:gd name="T98" fmla="*/ 447 w 629"/>
                <a:gd name="T99" fmla="*/ 538 h 629"/>
                <a:gd name="T100" fmla="*/ 533 w 629"/>
                <a:gd name="T101" fmla="*/ 543 h 629"/>
                <a:gd name="T102" fmla="*/ 545 w 629"/>
                <a:gd name="T103" fmla="*/ 543 h 629"/>
                <a:gd name="T104" fmla="*/ 627 w 629"/>
                <a:gd name="T105" fmla="*/ 405 h 629"/>
                <a:gd name="T106" fmla="*/ 628 w 629"/>
                <a:gd name="T107" fmla="*/ 394 h 629"/>
                <a:gd name="T108" fmla="*/ 621 w 629"/>
                <a:gd name="T109" fmla="*/ 38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4360">
              <a:extLst>
                <a:ext uri="{FF2B5EF4-FFF2-40B4-BE49-F238E27FC236}">
                  <a16:creationId xmlns:a16="http://schemas.microsoft.com/office/drawing/2014/main" id="{CDB8F87B-81A2-480F-ADA8-BFB5FD890ACD}"/>
                </a:ext>
              </a:extLst>
            </p:cNvPr>
            <p:cNvSpPr>
              <a:spLocks noEditPoints="1"/>
            </p:cNvSpPr>
            <p:nvPr/>
          </p:nvSpPr>
          <p:spPr bwMode="auto">
            <a:xfrm>
              <a:off x="7781925" y="1387475"/>
              <a:ext cx="115888" cy="117475"/>
            </a:xfrm>
            <a:custGeom>
              <a:avLst/>
              <a:gdLst>
                <a:gd name="T0" fmla="*/ 160 w 362"/>
                <a:gd name="T1" fmla="*/ 252 h 369"/>
                <a:gd name="T2" fmla="*/ 135 w 362"/>
                <a:gd name="T3" fmla="*/ 238 h 369"/>
                <a:gd name="T4" fmla="*/ 118 w 362"/>
                <a:gd name="T5" fmla="*/ 218 h 369"/>
                <a:gd name="T6" fmla="*/ 109 w 362"/>
                <a:gd name="T7" fmla="*/ 190 h 369"/>
                <a:gd name="T8" fmla="*/ 113 w 362"/>
                <a:gd name="T9" fmla="*/ 162 h 369"/>
                <a:gd name="T10" fmla="*/ 125 w 362"/>
                <a:gd name="T11" fmla="*/ 138 h 369"/>
                <a:gd name="T12" fmla="*/ 147 w 362"/>
                <a:gd name="T13" fmla="*/ 121 h 369"/>
                <a:gd name="T14" fmla="*/ 174 w 362"/>
                <a:gd name="T15" fmla="*/ 112 h 369"/>
                <a:gd name="T16" fmla="*/ 202 w 362"/>
                <a:gd name="T17" fmla="*/ 114 h 369"/>
                <a:gd name="T18" fmla="*/ 226 w 362"/>
                <a:gd name="T19" fmla="*/ 128 h 369"/>
                <a:gd name="T20" fmla="*/ 244 w 362"/>
                <a:gd name="T21" fmla="*/ 149 h 369"/>
                <a:gd name="T22" fmla="*/ 252 w 362"/>
                <a:gd name="T23" fmla="*/ 176 h 369"/>
                <a:gd name="T24" fmla="*/ 250 w 362"/>
                <a:gd name="T25" fmla="*/ 205 h 369"/>
                <a:gd name="T26" fmla="*/ 236 w 362"/>
                <a:gd name="T27" fmla="*/ 229 h 369"/>
                <a:gd name="T28" fmla="*/ 215 w 362"/>
                <a:gd name="T29" fmla="*/ 247 h 369"/>
                <a:gd name="T30" fmla="*/ 189 w 362"/>
                <a:gd name="T31" fmla="*/ 254 h 369"/>
                <a:gd name="T32" fmla="*/ 328 w 362"/>
                <a:gd name="T33" fmla="*/ 195 h 369"/>
                <a:gd name="T34" fmla="*/ 354 w 362"/>
                <a:gd name="T35" fmla="*/ 144 h 369"/>
                <a:gd name="T36" fmla="*/ 361 w 362"/>
                <a:gd name="T37" fmla="*/ 136 h 369"/>
                <a:gd name="T38" fmla="*/ 360 w 362"/>
                <a:gd name="T39" fmla="*/ 124 h 369"/>
                <a:gd name="T40" fmla="*/ 316 w 362"/>
                <a:gd name="T41" fmla="*/ 53 h 369"/>
                <a:gd name="T42" fmla="*/ 304 w 362"/>
                <a:gd name="T43" fmla="*/ 52 h 369"/>
                <a:gd name="T44" fmla="*/ 256 w 362"/>
                <a:gd name="T45" fmla="*/ 56 h 369"/>
                <a:gd name="T46" fmla="*/ 236 w 362"/>
                <a:gd name="T47" fmla="*/ 10 h 369"/>
                <a:gd name="T48" fmla="*/ 229 w 362"/>
                <a:gd name="T49" fmla="*/ 2 h 369"/>
                <a:gd name="T50" fmla="*/ 146 w 362"/>
                <a:gd name="T51" fmla="*/ 0 h 369"/>
                <a:gd name="T52" fmla="*/ 135 w 362"/>
                <a:gd name="T53" fmla="*/ 3 h 369"/>
                <a:gd name="T54" fmla="*/ 131 w 362"/>
                <a:gd name="T55" fmla="*/ 14 h 369"/>
                <a:gd name="T56" fmla="*/ 99 w 362"/>
                <a:gd name="T57" fmla="*/ 63 h 369"/>
                <a:gd name="T58" fmla="*/ 55 w 362"/>
                <a:gd name="T59" fmla="*/ 51 h 369"/>
                <a:gd name="T60" fmla="*/ 44 w 362"/>
                <a:gd name="T61" fmla="*/ 54 h 369"/>
                <a:gd name="T62" fmla="*/ 1 w 362"/>
                <a:gd name="T63" fmla="*/ 126 h 369"/>
                <a:gd name="T64" fmla="*/ 2 w 362"/>
                <a:gd name="T65" fmla="*/ 139 h 369"/>
                <a:gd name="T66" fmla="*/ 36 w 362"/>
                <a:gd name="T67" fmla="*/ 160 h 369"/>
                <a:gd name="T68" fmla="*/ 36 w 362"/>
                <a:gd name="T69" fmla="*/ 207 h 369"/>
                <a:gd name="T70" fmla="*/ 1 w 362"/>
                <a:gd name="T71" fmla="*/ 230 h 369"/>
                <a:gd name="T72" fmla="*/ 1 w 362"/>
                <a:gd name="T73" fmla="*/ 240 h 369"/>
                <a:gd name="T74" fmla="*/ 44 w 362"/>
                <a:gd name="T75" fmla="*/ 313 h 369"/>
                <a:gd name="T76" fmla="*/ 60 w 362"/>
                <a:gd name="T77" fmla="*/ 314 h 369"/>
                <a:gd name="T78" fmla="*/ 120 w 362"/>
                <a:gd name="T79" fmla="*/ 316 h 369"/>
                <a:gd name="T80" fmla="*/ 132 w 362"/>
                <a:gd name="T81" fmla="*/ 359 h 369"/>
                <a:gd name="T82" fmla="*/ 140 w 362"/>
                <a:gd name="T83" fmla="*/ 368 h 369"/>
                <a:gd name="T84" fmla="*/ 225 w 362"/>
                <a:gd name="T85" fmla="*/ 368 h 369"/>
                <a:gd name="T86" fmla="*/ 233 w 362"/>
                <a:gd name="T87" fmla="*/ 361 h 369"/>
                <a:gd name="T88" fmla="*/ 237 w 362"/>
                <a:gd name="T89" fmla="*/ 321 h 369"/>
                <a:gd name="T90" fmla="*/ 274 w 362"/>
                <a:gd name="T91" fmla="*/ 298 h 369"/>
                <a:gd name="T92" fmla="*/ 310 w 362"/>
                <a:gd name="T93" fmla="*/ 316 h 369"/>
                <a:gd name="T94" fmla="*/ 360 w 362"/>
                <a:gd name="T95" fmla="*/ 243 h 369"/>
                <a:gd name="T96" fmla="*/ 362 w 362"/>
                <a:gd name="T97" fmla="*/ 232 h 369"/>
                <a:gd name="T98" fmla="*/ 354 w 362"/>
                <a:gd name="T99" fmla="*/ 22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2" h="369">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2" name="Freeform 4346" descr="Icon of box and whisker chart. ">
            <a:extLst>
              <a:ext uri="{FF2B5EF4-FFF2-40B4-BE49-F238E27FC236}">
                <a16:creationId xmlns:a16="http://schemas.microsoft.com/office/drawing/2014/main" id="{D131817A-5B27-4718-8BAC-45C9CEDA45D9}"/>
              </a:ext>
            </a:extLst>
          </p:cNvPr>
          <p:cNvSpPr>
            <a:spLocks noEditPoints="1"/>
          </p:cNvSpPr>
          <p:nvPr/>
        </p:nvSpPr>
        <p:spPr bwMode="auto">
          <a:xfrm>
            <a:off x="3967321" y="3532346"/>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Slide Number Placeholder 5">
            <a:extLst>
              <a:ext uri="{FF2B5EF4-FFF2-40B4-BE49-F238E27FC236}">
                <a16:creationId xmlns:a16="http://schemas.microsoft.com/office/drawing/2014/main" id="{9D9DCDF1-56AD-4558-A125-424BC55DC56B}"/>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23</a:t>
            </a:fld>
            <a:endParaRPr lang="en-US" sz="1200" dirty="0">
              <a:solidFill>
                <a:schemeClr val="bg1"/>
              </a:solidFill>
            </a:endParaRPr>
          </a:p>
        </p:txBody>
      </p:sp>
    </p:spTree>
    <p:extLst>
      <p:ext uri="{BB962C8B-B14F-4D97-AF65-F5344CB8AC3E}">
        <p14:creationId xmlns:p14="http://schemas.microsoft.com/office/powerpoint/2010/main" val="32997151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conference room">
            <a:extLst>
              <a:ext uri="{FF2B5EF4-FFF2-40B4-BE49-F238E27FC236}">
                <a16:creationId xmlns:a16="http://schemas.microsoft.com/office/drawing/2014/main" id="{8F5AE0D5-C196-A947-8AFE-449A48B26153}"/>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t="45" b="45"/>
          <a:stretch>
            <a:fillRect/>
          </a:stretch>
        </p:blipFill>
        <p:spPr/>
      </p:pic>
      <p:sp>
        <p:nvSpPr>
          <p:cNvPr id="4" name="Content Placeholder 3">
            <a:extLst>
              <a:ext uri="{FF2B5EF4-FFF2-40B4-BE49-F238E27FC236}">
                <a16:creationId xmlns:a16="http://schemas.microsoft.com/office/drawing/2014/main" id="{3B86E961-B76E-423F-995E-11B31E921437}"/>
              </a:ext>
            </a:extLst>
          </p:cNvPr>
          <p:cNvSpPr>
            <a:spLocks noGrp="1"/>
          </p:cNvSpPr>
          <p:nvPr>
            <p:ph sz="half" idx="1"/>
          </p:nvPr>
        </p:nvSpPr>
        <p:spPr>
          <a:xfrm>
            <a:off x="8071104" y="5359400"/>
            <a:ext cx="3688896" cy="565899"/>
          </a:xfrm>
          <a:solidFill>
            <a:schemeClr val="tx1">
              <a:lumMod val="95000"/>
              <a:lumOff val="5000"/>
            </a:schemeClr>
          </a:solidFill>
        </p:spPr>
        <p:txBody>
          <a:bodyPr/>
          <a:lstStyle/>
          <a:p>
            <a:r>
              <a:rPr lang="en-US" dirty="0"/>
              <a:t>Full screen image with caption lorem ipsum dolor sit amet </a:t>
            </a:r>
          </a:p>
        </p:txBody>
      </p:sp>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a:solidFill>
            <a:srgbClr val="404040"/>
          </a:solidFill>
        </p:spPr>
        <p:txBody>
          <a:bodyPr/>
          <a:lstStyle/>
          <a:p>
            <a:fld id="{19B51A1E-902D-48AF-9020-955120F399B6}" type="slidenum">
              <a:rPr lang="en-US" smtClean="0"/>
              <a:pPr/>
              <a:t>24</a:t>
            </a:fld>
            <a:endParaRPr lang="en-US" dirty="0"/>
          </a:p>
        </p:txBody>
      </p:sp>
      <p:sp>
        <p:nvSpPr>
          <p:cNvPr id="11" name="Title 10" hidden="1">
            <a:extLst>
              <a:ext uri="{FF2B5EF4-FFF2-40B4-BE49-F238E27FC236}">
                <a16:creationId xmlns:a16="http://schemas.microsoft.com/office/drawing/2014/main" id="{C5462610-1D7E-437B-B516-F30D9A789B9B}"/>
              </a:ext>
            </a:extLst>
          </p:cNvPr>
          <p:cNvSpPr>
            <a:spLocks noGrp="1"/>
          </p:cNvSpPr>
          <p:nvPr>
            <p:ph type="title"/>
          </p:nvPr>
        </p:nvSpPr>
        <p:spPr/>
        <p:txBody>
          <a:bodyPr/>
          <a:lstStyle/>
          <a:p>
            <a:r>
              <a:rPr lang="en-US" dirty="0"/>
              <a:t>Large image</a:t>
            </a:r>
          </a:p>
        </p:txBody>
      </p:sp>
    </p:spTree>
    <p:extLst>
      <p:ext uri="{BB962C8B-B14F-4D97-AF65-F5344CB8AC3E}">
        <p14:creationId xmlns:p14="http://schemas.microsoft.com/office/powerpoint/2010/main" val="6652193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D3057-435A-4E3E-B809-5A528F7BAC97}"/>
              </a:ext>
            </a:extLst>
          </p:cNvPr>
          <p:cNvSpPr>
            <a:spLocks noGrp="1"/>
          </p:cNvSpPr>
          <p:nvPr>
            <p:ph type="ctrTitle"/>
          </p:nvPr>
        </p:nvSpPr>
        <p:spPr/>
        <p:txBody>
          <a:bodyPr/>
          <a:lstStyle/>
          <a:p>
            <a:r>
              <a:rPr lang="en-US" dirty="0"/>
              <a:t>Be Your Own Inspiration​</a:t>
            </a:r>
          </a:p>
        </p:txBody>
      </p:sp>
      <p:sp>
        <p:nvSpPr>
          <p:cNvPr id="3" name="Text Placeholder 2">
            <a:extLst>
              <a:ext uri="{FF2B5EF4-FFF2-40B4-BE49-F238E27FC236}">
                <a16:creationId xmlns:a16="http://schemas.microsoft.com/office/drawing/2014/main" id="{E86CC8C2-BB96-477B-8AA7-922545ABA7D4}"/>
              </a:ext>
            </a:extLst>
          </p:cNvPr>
          <p:cNvSpPr>
            <a:spLocks noGrp="1"/>
          </p:cNvSpPr>
          <p:nvPr>
            <p:ph type="body" sz="quarter" idx="11"/>
          </p:nvPr>
        </p:nvSpPr>
        <p:spPr/>
        <p:txBody>
          <a:bodyPr/>
          <a:lstStyle/>
          <a:p>
            <a:r>
              <a:rPr lang="en-US" dirty="0"/>
              <a:t>Lorem ipsum dolor sit amet, consectetuer adipiscing elit. Maecenas porttitor congue massa. Fusce posuere, magna sed pulvinar ultricies, purus lectus malesuada libero, sit amet commodo magna eros quis urna.</a:t>
            </a:r>
          </a:p>
          <a:p>
            <a:r>
              <a:rPr lang="en-US" dirty="0"/>
              <a:t>Maecenas porttitor congue massa. Fusce posuere, magna sed pulvinar ultricies, purus lectus malesuada libero, sit amet commodo magna eros quis urna.</a:t>
            </a:r>
          </a:p>
          <a:p>
            <a:endParaRPr lang="en-US" dirty="0"/>
          </a:p>
          <a:p>
            <a:endParaRPr lang="en-US" dirty="0"/>
          </a:p>
        </p:txBody>
      </p:sp>
      <p:sp>
        <p:nvSpPr>
          <p:cNvPr id="4" name="Text Placeholder 3">
            <a:extLst>
              <a:ext uri="{FF2B5EF4-FFF2-40B4-BE49-F238E27FC236}">
                <a16:creationId xmlns:a16="http://schemas.microsoft.com/office/drawing/2014/main" id="{EF2F2CE0-3FB8-45CA-B15E-0BE373C97228}"/>
              </a:ext>
            </a:extLst>
          </p:cNvPr>
          <p:cNvSpPr>
            <a:spLocks noGrp="1"/>
          </p:cNvSpPr>
          <p:nvPr>
            <p:ph type="body" sz="quarter" idx="12"/>
          </p:nvPr>
        </p:nvSpPr>
        <p:spPr/>
        <p:txBody>
          <a:bodyPr/>
          <a:lstStyle/>
          <a:p>
            <a:r>
              <a:rPr lang="en-US" dirty="0"/>
              <a:t>Lorem ipsum dolor sit amet, consectetuer adipiscing elit. Maecenas porttitor congue massa. Fusce posuere, magna sed pulvinar ultricies, purus lectus malesuada libero, sit amet commodo magna eros quis urna.</a:t>
            </a:r>
          </a:p>
          <a:p>
            <a:endParaRPr lang="en-US" dirty="0"/>
          </a:p>
        </p:txBody>
      </p:sp>
      <p:sp>
        <p:nvSpPr>
          <p:cNvPr id="14" name="Text Placeholder 13">
            <a:extLst>
              <a:ext uri="{FF2B5EF4-FFF2-40B4-BE49-F238E27FC236}">
                <a16:creationId xmlns:a16="http://schemas.microsoft.com/office/drawing/2014/main" id="{5AE8ECC5-AD3F-4E60-AB4A-8D1BA17C43D7}"/>
              </a:ext>
            </a:extLst>
          </p:cNvPr>
          <p:cNvSpPr>
            <a:spLocks noGrp="1"/>
          </p:cNvSpPr>
          <p:nvPr>
            <p:ph type="body" sz="quarter" idx="18"/>
          </p:nvPr>
        </p:nvSpPr>
        <p:spPr/>
        <p:txBody>
          <a:bodyPr/>
          <a:lstStyle/>
          <a:p>
            <a:r>
              <a:rPr lang="en-US" dirty="0"/>
              <a:t>Group Fitness Classes​</a:t>
            </a:r>
          </a:p>
        </p:txBody>
      </p:sp>
      <p:sp>
        <p:nvSpPr>
          <p:cNvPr id="15" name="Text Placeholder 14">
            <a:extLst>
              <a:ext uri="{FF2B5EF4-FFF2-40B4-BE49-F238E27FC236}">
                <a16:creationId xmlns:a16="http://schemas.microsoft.com/office/drawing/2014/main" id="{68FC0CB1-15EF-4168-AE6F-598C8BA4794B}"/>
              </a:ext>
            </a:extLst>
          </p:cNvPr>
          <p:cNvSpPr>
            <a:spLocks noGrp="1"/>
          </p:cNvSpPr>
          <p:nvPr>
            <p:ph type="body" sz="quarter" idx="20"/>
          </p:nvPr>
        </p:nvSpPr>
        <p:spPr/>
        <p:txBody>
          <a:bodyPr/>
          <a:lstStyle/>
          <a:p>
            <a:r>
              <a:rPr lang="en-US" dirty="0"/>
              <a:t>Lorem ipsum dolor sit amet, consectetuer adipiscing elit. Maecenas porttitor congue massa. Fusce posuere, magna sed pulvinar ultricies, purus lectus malesuada libero, sit amet commodo magna eros quis urna.</a:t>
            </a:r>
          </a:p>
          <a:p>
            <a:r>
              <a:rPr lang="en-US" dirty="0"/>
              <a:t>Maecenas porttitor congue massa. Fusce posuere, magna sed pulvinar ultricies, purus lectus malesuada libero, sit amet commodo magna eros quis urna.</a:t>
            </a:r>
          </a:p>
        </p:txBody>
      </p:sp>
      <p:pic>
        <p:nvPicPr>
          <p:cNvPr id="30" name="Picture Placeholder 45" descr="person stretching on basketball court">
            <a:extLst>
              <a:ext uri="{FF2B5EF4-FFF2-40B4-BE49-F238E27FC236}">
                <a16:creationId xmlns:a16="http://schemas.microsoft.com/office/drawing/2014/main" id="{0BADB089-A7E1-4E82-88A1-36C85692284E}"/>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l="237" r="237"/>
          <a:stretch/>
        </p:blipFill>
        <p:spPr>
          <a:xfrm>
            <a:off x="0" y="0"/>
            <a:ext cx="4049143" cy="3429000"/>
          </a:xfrm>
        </p:spPr>
      </p:pic>
      <p:pic>
        <p:nvPicPr>
          <p:cNvPr id="31" name="Picture Placeholder 29" descr="group of people high fiving">
            <a:extLst>
              <a:ext uri="{FF2B5EF4-FFF2-40B4-BE49-F238E27FC236}">
                <a16:creationId xmlns:a16="http://schemas.microsoft.com/office/drawing/2014/main" id="{B626F6EF-44F0-4BA0-A674-467E12A5CB80}"/>
              </a:ext>
            </a:extLst>
          </p:cNvPr>
          <p:cNvPicPr>
            <a:picLocks noGrp="1" noChangeAspect="1"/>
          </p:cNvPicPr>
          <p:nvPr>
            <p:ph type="pic" sz="quarter" idx="14"/>
          </p:nvPr>
        </p:nvPicPr>
        <p:blipFill rotWithShape="1">
          <a:blip r:embed="rId3" cstate="email">
            <a:extLst>
              <a:ext uri="{28A0092B-C50C-407E-A947-70E740481C1C}">
                <a14:useLocalDpi xmlns:a14="http://schemas.microsoft.com/office/drawing/2010/main"/>
              </a:ext>
            </a:extLst>
          </a:blip>
          <a:srcRect t="331" b="331"/>
          <a:stretch/>
        </p:blipFill>
        <p:spPr>
          <a:xfrm>
            <a:off x="4602817" y="3429000"/>
            <a:ext cx="5841477" cy="2946633"/>
          </a:xfrm>
        </p:spPr>
      </p:pic>
      <p:sp>
        <p:nvSpPr>
          <p:cNvPr id="9" name="Slide Number Placeholder 5">
            <a:extLst>
              <a:ext uri="{FF2B5EF4-FFF2-40B4-BE49-F238E27FC236}">
                <a16:creationId xmlns:a16="http://schemas.microsoft.com/office/drawing/2014/main" id="{1C7A18BB-3A73-4001-A73E-A77733C1CBEE}"/>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25</a:t>
            </a:fld>
            <a:endParaRPr lang="en-US" sz="1200" dirty="0">
              <a:solidFill>
                <a:schemeClr val="bg1"/>
              </a:solidFill>
            </a:endParaRPr>
          </a:p>
        </p:txBody>
      </p:sp>
    </p:spTree>
    <p:extLst>
      <p:ext uri="{BB962C8B-B14F-4D97-AF65-F5344CB8AC3E}">
        <p14:creationId xmlns:p14="http://schemas.microsoft.com/office/powerpoint/2010/main" val="29475639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08D8F05-2AF9-41DF-AFA2-9F84726649FB}"/>
              </a:ext>
            </a:extLst>
          </p:cNvPr>
          <p:cNvSpPr>
            <a:spLocks noGrp="1"/>
          </p:cNvSpPr>
          <p:nvPr>
            <p:ph type="ctrTitle"/>
          </p:nvPr>
        </p:nvSpPr>
        <p:spPr/>
        <p:txBody>
          <a:bodyPr/>
          <a:lstStyle/>
          <a:p>
            <a:r>
              <a:rPr lang="en-US" dirty="0"/>
              <a:t>Fitness Made Simple</a:t>
            </a:r>
          </a:p>
        </p:txBody>
      </p:sp>
      <p:sp>
        <p:nvSpPr>
          <p:cNvPr id="5" name="Text Placeholder 4">
            <a:extLst>
              <a:ext uri="{FF2B5EF4-FFF2-40B4-BE49-F238E27FC236}">
                <a16:creationId xmlns:a16="http://schemas.microsoft.com/office/drawing/2014/main" id="{FC736E0C-C036-4ABF-8831-E5941A3403D0}"/>
              </a:ext>
            </a:extLst>
          </p:cNvPr>
          <p:cNvSpPr>
            <a:spLocks noGrp="1"/>
          </p:cNvSpPr>
          <p:nvPr>
            <p:ph type="body" sz="quarter" idx="10"/>
          </p:nvPr>
        </p:nvSpPr>
        <p:spPr/>
        <p:txBody>
          <a:bodyPr/>
          <a:lstStyle/>
          <a:p>
            <a:r>
              <a:rPr lang="en-US" dirty="0"/>
              <a:t>Contact</a:t>
            </a:r>
          </a:p>
        </p:txBody>
      </p:sp>
      <p:sp>
        <p:nvSpPr>
          <p:cNvPr id="9" name="Text Placeholder 8">
            <a:extLst>
              <a:ext uri="{FF2B5EF4-FFF2-40B4-BE49-F238E27FC236}">
                <a16:creationId xmlns:a16="http://schemas.microsoft.com/office/drawing/2014/main" id="{CF8BB936-D1B5-4C20-9475-BC2C411A6563}"/>
              </a:ext>
            </a:extLst>
          </p:cNvPr>
          <p:cNvSpPr>
            <a:spLocks noGrp="1"/>
          </p:cNvSpPr>
          <p:nvPr>
            <p:ph type="body" sz="quarter" idx="11"/>
          </p:nvPr>
        </p:nvSpPr>
        <p:spPr/>
        <p:txBody>
          <a:bodyPr/>
          <a:lstStyle/>
          <a:p>
            <a:r>
              <a:rPr lang="en-US" dirty="0"/>
              <a:t>Lorem ipsum dolor sit amet, consectetuer adipiscing elit. Maecenas porttitor congue massa. Fusce posuere, magna sed pulvinar ultricies, purus lectus malesuada libero, sit amet commodo magna eros quis urna.</a:t>
            </a:r>
          </a:p>
          <a:p>
            <a:endParaRPr lang="en-US" dirty="0"/>
          </a:p>
          <a:p>
            <a:r>
              <a:rPr lang="en-US" dirty="0"/>
              <a:t>Maecenas porttitor congue massa. Fusce posuere, magna sed pulvinar ultricies, purus lectus malesuada libero, sit amet commodo magna eros quis urna.</a:t>
            </a:r>
          </a:p>
        </p:txBody>
      </p:sp>
      <p:pic>
        <p:nvPicPr>
          <p:cNvPr id="53" name="Picture Placeholder 20" descr="back of shoes as they run away">
            <a:extLst>
              <a:ext uri="{FF2B5EF4-FFF2-40B4-BE49-F238E27FC236}">
                <a16:creationId xmlns:a16="http://schemas.microsoft.com/office/drawing/2014/main" id="{B510D2D5-43C6-45EE-ACF3-6AF155E01F9C}"/>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l="237" r="237"/>
          <a:stretch/>
        </p:blipFill>
        <p:spPr>
          <a:xfrm>
            <a:off x="0" y="3429000"/>
            <a:ext cx="4045524" cy="2929855"/>
          </a:xfrm>
        </p:spPr>
      </p:pic>
      <p:sp>
        <p:nvSpPr>
          <p:cNvPr id="76" name="Text Placeholder 75">
            <a:extLst>
              <a:ext uri="{FF2B5EF4-FFF2-40B4-BE49-F238E27FC236}">
                <a16:creationId xmlns:a16="http://schemas.microsoft.com/office/drawing/2014/main" id="{070AAC54-81EE-49D2-8D11-BE4ED24B5AAE}"/>
              </a:ext>
            </a:extLst>
          </p:cNvPr>
          <p:cNvSpPr>
            <a:spLocks noGrp="1"/>
          </p:cNvSpPr>
          <p:nvPr>
            <p:ph type="body" sz="quarter" idx="20"/>
          </p:nvPr>
        </p:nvSpPr>
        <p:spPr/>
        <p:txBody>
          <a:bodyPr/>
          <a:lstStyle/>
          <a:p>
            <a:r>
              <a:rPr lang="en-US" dirty="0"/>
              <a:t>ADATUM FITNESS</a:t>
            </a:r>
          </a:p>
        </p:txBody>
      </p:sp>
      <p:pic>
        <p:nvPicPr>
          <p:cNvPr id="54" name="Picture Placeholder 21" descr="close up of person tying shoes">
            <a:extLst>
              <a:ext uri="{FF2B5EF4-FFF2-40B4-BE49-F238E27FC236}">
                <a16:creationId xmlns:a16="http://schemas.microsoft.com/office/drawing/2014/main" id="{F85F0454-2129-4998-937B-A750A29697BE}"/>
              </a:ext>
            </a:extLst>
          </p:cNvPr>
          <p:cNvPicPr>
            <a:picLocks noGrp="1" noChangeAspect="1"/>
          </p:cNvPicPr>
          <p:nvPr>
            <p:ph type="pic" sz="quarter" idx="14"/>
          </p:nvPr>
        </p:nvPicPr>
        <p:blipFill rotWithShape="1">
          <a:blip r:embed="rId3" cstate="email">
            <a:alphaModFix amt="90000"/>
            <a:extLst>
              <a:ext uri="{BEBA8EAE-BF5A-486C-A8C5-ECC9F3942E4B}">
                <a14:imgProps xmlns:a14="http://schemas.microsoft.com/office/drawing/2010/main">
                  <a14:imgLayer r:embed="rId4">
                    <a14:imgEffect>
                      <a14:saturation sat="103000"/>
                    </a14:imgEffect>
                  </a14:imgLayer>
                </a14:imgProps>
              </a:ext>
              <a:ext uri="{28A0092B-C50C-407E-A947-70E740481C1C}">
                <a14:useLocalDpi xmlns:a14="http://schemas.microsoft.com/office/drawing/2010/main"/>
              </a:ext>
            </a:extLst>
          </a:blip>
          <a:srcRect l="34" r="34"/>
          <a:stretch/>
        </p:blipFill>
        <p:spPr>
          <a:xfrm>
            <a:off x="8146477" y="-1"/>
            <a:ext cx="4045524" cy="6358856"/>
          </a:xfrm>
          <a:solidFill>
            <a:schemeClr val="tx1"/>
          </a:solidFill>
        </p:spPr>
      </p:pic>
      <p:pic>
        <p:nvPicPr>
          <p:cNvPr id="55" name="Picture Placeholder 10" descr="icon placeholder">
            <a:extLst>
              <a:ext uri="{FF2B5EF4-FFF2-40B4-BE49-F238E27FC236}">
                <a16:creationId xmlns:a16="http://schemas.microsoft.com/office/drawing/2014/main" id="{A97D07EA-6876-44BA-A542-538CCE9A3EE7}"/>
              </a:ext>
            </a:extLst>
          </p:cNvPr>
          <p:cNvPicPr>
            <a:picLocks noGrp="1" noChangeAspect="1"/>
          </p:cNvPicPr>
          <p:nvPr>
            <p:ph type="pic" sz="quarter" idx="18"/>
          </p:nvPr>
        </p:nvPicPr>
        <p:blipFill rotWithShape="1">
          <a:blip r:embed="rId5" cstate="hqprint">
            <a:extLst>
              <a:ext uri="{28A0092B-C50C-407E-A947-70E740481C1C}">
                <a14:useLocalDpi xmlns:a14="http://schemas.microsoft.com/office/drawing/2010/main"/>
              </a:ext>
              <a:ext uri="{96DAC541-7B7A-43D3-8B79-37D633B846F1}">
                <asvg:svgBlip xmlns:asvg="http://schemas.microsoft.com/office/drawing/2016/SVG/main" r:embed="rId6"/>
              </a:ext>
            </a:extLst>
          </a:blip>
          <a:srcRect l="74" r="74"/>
          <a:stretch/>
        </p:blipFill>
        <p:spPr/>
      </p:pic>
      <p:sp>
        <p:nvSpPr>
          <p:cNvPr id="52" name="Text Placeholder 51">
            <a:extLst>
              <a:ext uri="{FF2B5EF4-FFF2-40B4-BE49-F238E27FC236}">
                <a16:creationId xmlns:a16="http://schemas.microsoft.com/office/drawing/2014/main" id="{7231AF5E-A3B4-4F55-AAC2-B69F5472213C}"/>
              </a:ext>
            </a:extLst>
          </p:cNvPr>
          <p:cNvSpPr>
            <a:spLocks noGrp="1"/>
          </p:cNvSpPr>
          <p:nvPr>
            <p:ph type="body" sz="quarter" idx="19"/>
          </p:nvPr>
        </p:nvSpPr>
        <p:spPr/>
        <p:txBody>
          <a:bodyPr/>
          <a:lstStyle/>
          <a:p>
            <a:r>
              <a:rPr lang="en-US" dirty="0"/>
              <a:t>It’s never too early or too late to work towards being the healthiest you.</a:t>
            </a:r>
          </a:p>
          <a:p>
            <a:endParaRPr lang="en-US" dirty="0"/>
          </a:p>
        </p:txBody>
      </p:sp>
      <p:sp>
        <p:nvSpPr>
          <p:cNvPr id="86" name="Text Placeholder 85">
            <a:extLst>
              <a:ext uri="{FF2B5EF4-FFF2-40B4-BE49-F238E27FC236}">
                <a16:creationId xmlns:a16="http://schemas.microsoft.com/office/drawing/2014/main" id="{6DD41433-A5FA-4D20-A04B-D6CCDA292F01}"/>
              </a:ext>
            </a:extLst>
          </p:cNvPr>
          <p:cNvSpPr>
            <a:spLocks noGrp="1"/>
          </p:cNvSpPr>
          <p:nvPr>
            <p:ph type="body" sz="quarter" idx="21"/>
          </p:nvPr>
        </p:nvSpPr>
        <p:spPr>
          <a:xfrm>
            <a:off x="7797894" y="6108806"/>
            <a:ext cx="2484904" cy="537683"/>
          </a:xfrm>
        </p:spPr>
        <p:txBody>
          <a:bodyPr/>
          <a:lstStyle/>
          <a:p>
            <a:r>
              <a:rPr lang="en-US" dirty="0"/>
              <a:t>Health is a journey, not a destination​</a:t>
            </a:r>
          </a:p>
        </p:txBody>
      </p:sp>
      <p:sp>
        <p:nvSpPr>
          <p:cNvPr id="6" name="Text Placeholder 5">
            <a:extLst>
              <a:ext uri="{FF2B5EF4-FFF2-40B4-BE49-F238E27FC236}">
                <a16:creationId xmlns:a16="http://schemas.microsoft.com/office/drawing/2014/main" id="{081A149E-BE06-4304-843A-FB454CB97248}"/>
              </a:ext>
            </a:extLst>
          </p:cNvPr>
          <p:cNvSpPr>
            <a:spLocks noGrp="1"/>
          </p:cNvSpPr>
          <p:nvPr>
            <p:ph type="body" sz="quarter" idx="12"/>
          </p:nvPr>
        </p:nvSpPr>
        <p:spPr/>
        <p:txBody>
          <a:bodyPr/>
          <a:lstStyle/>
          <a:p>
            <a:r>
              <a:rPr lang="en-US" dirty="0"/>
              <a:t>4567 Main St ​</a:t>
            </a:r>
          </a:p>
          <a:p>
            <a:r>
              <a:rPr lang="en-US" dirty="0"/>
              <a:t>Buffalo, NY 98052​</a:t>
            </a:r>
          </a:p>
          <a:p>
            <a:r>
              <a:rPr lang="en-US" dirty="0"/>
              <a:t>555-0100​</a:t>
            </a:r>
          </a:p>
          <a:p>
            <a:r>
              <a:rPr lang="en-US" dirty="0"/>
              <a:t>info@adatumfitness.com​</a:t>
            </a:r>
          </a:p>
          <a:p>
            <a:r>
              <a:rPr lang="en-US" dirty="0"/>
              <a:t>adatumfitness.com</a:t>
            </a:r>
          </a:p>
        </p:txBody>
      </p:sp>
      <p:cxnSp>
        <p:nvCxnSpPr>
          <p:cNvPr id="98" name="Straight Connector 97">
            <a:extLst>
              <a:ext uri="{FF2B5EF4-FFF2-40B4-BE49-F238E27FC236}">
                <a16:creationId xmlns:a16="http://schemas.microsoft.com/office/drawing/2014/main" id="{23CD3EF2-0634-42FE-B8ED-4482390855C1}"/>
              </a:ext>
              <a:ext uri="{C183D7F6-B498-43B3-948B-1728B52AA6E4}">
                <adec:decorative xmlns:adec="http://schemas.microsoft.com/office/drawing/2017/decorative" val="1"/>
              </a:ext>
            </a:extLst>
          </p:cNvPr>
          <p:cNvCxnSpPr>
            <a:cxnSpLocks/>
          </p:cNvCxnSpPr>
          <p:nvPr/>
        </p:nvCxnSpPr>
        <p:spPr>
          <a:xfrm>
            <a:off x="8636934" y="5939916"/>
            <a:ext cx="806824" cy="0"/>
          </a:xfrm>
          <a:prstGeom prst="line">
            <a:avLst/>
          </a:prstGeom>
          <a:ln w="60325"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14" name="Slide Number Placeholder 5">
            <a:extLst>
              <a:ext uri="{FF2B5EF4-FFF2-40B4-BE49-F238E27FC236}">
                <a16:creationId xmlns:a16="http://schemas.microsoft.com/office/drawing/2014/main" id="{99B8BD9F-0BB2-46DD-8043-6BF17DDB0050}"/>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26</a:t>
            </a:fld>
            <a:endParaRPr lang="en-US" sz="1200" dirty="0">
              <a:solidFill>
                <a:schemeClr val="bg1"/>
              </a:solidFill>
            </a:endParaRPr>
          </a:p>
        </p:txBody>
      </p:sp>
    </p:spTree>
    <p:extLst>
      <p:ext uri="{BB962C8B-B14F-4D97-AF65-F5344CB8AC3E}">
        <p14:creationId xmlns:p14="http://schemas.microsoft.com/office/powerpoint/2010/main" val="42690122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Placeholder 10" descr="group of people high fiving">
            <a:extLst>
              <a:ext uri="{FF2B5EF4-FFF2-40B4-BE49-F238E27FC236}">
                <a16:creationId xmlns:a16="http://schemas.microsoft.com/office/drawing/2014/main" id="{A04FC361-1D94-4AC0-B641-3C71D202779A}"/>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l="237" r="237"/>
          <a:stretch/>
        </p:blipFill>
        <p:spPr/>
      </p:pic>
      <p:pic>
        <p:nvPicPr>
          <p:cNvPr id="63" name="Picture Placeholder 9" descr="person stretching on basketball court">
            <a:extLst>
              <a:ext uri="{FF2B5EF4-FFF2-40B4-BE49-F238E27FC236}">
                <a16:creationId xmlns:a16="http://schemas.microsoft.com/office/drawing/2014/main" id="{747537DA-757D-426B-9D5B-C382381ED408}"/>
              </a:ext>
            </a:extLst>
          </p:cNvPr>
          <p:cNvPicPr>
            <a:picLocks noGrp="1" noChangeAspect="1"/>
          </p:cNvPicPr>
          <p:nvPr>
            <p:ph type="pic" sz="quarter" idx="14"/>
          </p:nvPr>
        </p:nvPicPr>
        <p:blipFill>
          <a:blip r:embed="rId3" cstate="email">
            <a:extLst>
              <a:ext uri="{28A0092B-C50C-407E-A947-70E740481C1C}">
                <a14:useLocalDpi xmlns:a14="http://schemas.microsoft.com/office/drawing/2010/main"/>
              </a:ext>
            </a:extLst>
          </a:blip>
          <a:srcRect t="260" b="260"/>
          <a:stretch>
            <a:fillRect/>
          </a:stretch>
        </p:blipFill>
        <p:spPr/>
      </p:pic>
      <p:sp>
        <p:nvSpPr>
          <p:cNvPr id="50" name="Text Placeholder 49">
            <a:extLst>
              <a:ext uri="{FF2B5EF4-FFF2-40B4-BE49-F238E27FC236}">
                <a16:creationId xmlns:a16="http://schemas.microsoft.com/office/drawing/2014/main" id="{17244F77-D001-48EC-AB14-612BA474E2E5}"/>
              </a:ext>
            </a:extLst>
          </p:cNvPr>
          <p:cNvSpPr>
            <a:spLocks noGrp="1"/>
          </p:cNvSpPr>
          <p:nvPr>
            <p:ph type="body" sz="quarter" idx="11"/>
          </p:nvPr>
        </p:nvSpPr>
        <p:spPr/>
        <p:txBody>
          <a:bodyPr/>
          <a:lstStyle/>
          <a:p>
            <a:r>
              <a:rPr lang="en-US" dirty="0"/>
              <a:t>Lorem ipsum dolor sit amet, consectetuer adipiscing elit. Maecenas porttitor congue massa. Fusce posuere, magna sed pulvinar ultricies, purus lectus malesuada libero, sit amet commodo magna eros quis urna.</a:t>
            </a:r>
          </a:p>
          <a:p>
            <a:r>
              <a:rPr lang="en-US" dirty="0"/>
              <a:t>Maecenas porttitor congue massa. Fusce posuere, magna sed pulvinar ultricies, purus lectus malesuada libero, sit amet commodo magna eros quis urna.</a:t>
            </a:r>
          </a:p>
          <a:p>
            <a:endParaRPr lang="en-US" dirty="0"/>
          </a:p>
        </p:txBody>
      </p:sp>
      <p:sp>
        <p:nvSpPr>
          <p:cNvPr id="51" name="Text Placeholder 50">
            <a:extLst>
              <a:ext uri="{FF2B5EF4-FFF2-40B4-BE49-F238E27FC236}">
                <a16:creationId xmlns:a16="http://schemas.microsoft.com/office/drawing/2014/main" id="{7C713C4C-29E6-4E46-887F-AD1DB57F4FD1}"/>
              </a:ext>
            </a:extLst>
          </p:cNvPr>
          <p:cNvSpPr>
            <a:spLocks noGrp="1"/>
          </p:cNvSpPr>
          <p:nvPr>
            <p:ph type="body" sz="quarter" idx="12"/>
          </p:nvPr>
        </p:nvSpPr>
        <p:spPr/>
        <p:txBody>
          <a:bodyPr/>
          <a:lstStyle/>
          <a:p>
            <a:r>
              <a:rPr lang="en-US" dirty="0"/>
              <a:t>Lorem ipsum dolor sit amet, consectetuer adipiscing elit. Maecenas porttitor congue massa. Fusce posuere, magna sed pulvinar ultricies, purus lectus malesuada libero, sit amet commodo magna eros quis urna.</a:t>
            </a:r>
          </a:p>
          <a:p>
            <a:endParaRPr lang="en-US" dirty="0"/>
          </a:p>
          <a:p>
            <a:endParaRPr lang="en-US" dirty="0"/>
          </a:p>
        </p:txBody>
      </p:sp>
      <p:sp>
        <p:nvSpPr>
          <p:cNvPr id="49" name="Title 48">
            <a:extLst>
              <a:ext uri="{FF2B5EF4-FFF2-40B4-BE49-F238E27FC236}">
                <a16:creationId xmlns:a16="http://schemas.microsoft.com/office/drawing/2014/main" id="{4D939ECF-AD87-4C79-AD99-C89EBC8965B8}"/>
              </a:ext>
            </a:extLst>
          </p:cNvPr>
          <p:cNvSpPr>
            <a:spLocks noGrp="1"/>
          </p:cNvSpPr>
          <p:nvPr>
            <p:ph type="title"/>
          </p:nvPr>
        </p:nvSpPr>
        <p:spPr/>
        <p:txBody>
          <a:bodyPr/>
          <a:lstStyle/>
          <a:p>
            <a:r>
              <a:rPr lang="en-US" dirty="0"/>
              <a:t>GROUP FITNESS CLASSES​</a:t>
            </a:r>
            <a:br>
              <a:rPr lang="en-US" dirty="0"/>
            </a:br>
            <a:endParaRPr lang="en-US" dirty="0"/>
          </a:p>
        </p:txBody>
      </p:sp>
      <p:sp>
        <p:nvSpPr>
          <p:cNvPr id="54" name="Text Placeholder 53">
            <a:extLst>
              <a:ext uri="{FF2B5EF4-FFF2-40B4-BE49-F238E27FC236}">
                <a16:creationId xmlns:a16="http://schemas.microsoft.com/office/drawing/2014/main" id="{9D918087-CF98-46DE-B53A-71239B9E4EBB}"/>
              </a:ext>
            </a:extLst>
          </p:cNvPr>
          <p:cNvSpPr>
            <a:spLocks noGrp="1"/>
          </p:cNvSpPr>
          <p:nvPr>
            <p:ph type="body" sz="quarter" idx="15"/>
          </p:nvPr>
        </p:nvSpPr>
        <p:spPr/>
        <p:txBody>
          <a:bodyPr/>
          <a:lstStyle/>
          <a:p>
            <a:r>
              <a:rPr lang="en-US" dirty="0"/>
              <a:t>Lorem ipsum dolor sit amet, consectetur adipiscing elit, sed do eiusmod tempor. </a:t>
            </a:r>
          </a:p>
          <a:p>
            <a:r>
              <a:rPr lang="en-US" dirty="0"/>
              <a:t>Duis aute irure dolor in reprehenderit in voluptate velit esse cillum dolore eu fugiat nulla pariatur. </a:t>
            </a:r>
          </a:p>
          <a:p>
            <a:r>
              <a:rPr lang="en-US" dirty="0"/>
              <a:t>Excepteur sint occaecat cupidatat non proident, sunt in culpa qui officia deserunt mollit anim id est laborum. </a:t>
            </a:r>
          </a:p>
          <a:p>
            <a:endParaRPr lang="en-US" dirty="0"/>
          </a:p>
        </p:txBody>
      </p:sp>
      <p:sp>
        <p:nvSpPr>
          <p:cNvPr id="5" name="Text Placeholder 4">
            <a:extLst>
              <a:ext uri="{FF2B5EF4-FFF2-40B4-BE49-F238E27FC236}">
                <a16:creationId xmlns:a16="http://schemas.microsoft.com/office/drawing/2014/main" id="{88E6371F-5EA3-401C-BDDB-BF63D09C9A8B}"/>
              </a:ext>
            </a:extLst>
          </p:cNvPr>
          <p:cNvSpPr>
            <a:spLocks noGrp="1"/>
          </p:cNvSpPr>
          <p:nvPr>
            <p:ph type="body" sz="quarter" idx="16"/>
          </p:nvPr>
        </p:nvSpPr>
        <p:spPr/>
        <p:txBody>
          <a:bodyPr/>
          <a:lstStyle/>
          <a:p>
            <a:r>
              <a:rPr lang="en-US" dirty="0"/>
              <a:t>BE YOUR OWN INSPIRATION​ </a:t>
            </a:r>
          </a:p>
        </p:txBody>
      </p:sp>
      <p:sp>
        <p:nvSpPr>
          <p:cNvPr id="9" name="Slide Number Placeholder 5">
            <a:extLst>
              <a:ext uri="{FF2B5EF4-FFF2-40B4-BE49-F238E27FC236}">
                <a16:creationId xmlns:a16="http://schemas.microsoft.com/office/drawing/2014/main" id="{6CD84FC3-585C-4A68-94A0-19B6BD1185C2}"/>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27</a:t>
            </a:fld>
            <a:endParaRPr lang="en-US" sz="1200" dirty="0">
              <a:solidFill>
                <a:schemeClr val="bg1"/>
              </a:solidFill>
            </a:endParaRPr>
          </a:p>
        </p:txBody>
      </p:sp>
    </p:spTree>
    <p:extLst>
      <p:ext uri="{BB962C8B-B14F-4D97-AF65-F5344CB8AC3E}">
        <p14:creationId xmlns:p14="http://schemas.microsoft.com/office/powerpoint/2010/main" val="3117677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8F5AE0D5-C196-A947-8AFE-449A48B26153}"/>
              </a:ext>
            </a:extLst>
          </p:cNvPr>
          <p:cNvPicPr>
            <a:picLocks noGrp="1" noChangeAspect="1"/>
          </p:cNvPicPr>
          <p:nvPr>
            <p:ph type="pic" sz="quarter" idx="14"/>
          </p:nvPr>
        </p:nvPicPr>
        <p:blipFill>
          <a:blip r:embed="rId2"/>
          <a:srcRect t="10806" b="10806"/>
          <a:stretch/>
        </p:blipFill>
        <p:spPr>
          <a:xfrm>
            <a:off x="0" y="1"/>
            <a:ext cx="12192000" cy="6371350"/>
          </a:xfrm>
        </p:spPr>
      </p:pic>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a:lstStyle/>
          <a:p>
            <a:fld id="{19B51A1E-902D-48AF-9020-955120F399B6}" type="slidenum">
              <a:rPr lang="en-US" smtClean="0"/>
              <a:pPr/>
              <a:t>3</a:t>
            </a:fld>
            <a:endParaRPr lang="en-US" dirty="0"/>
          </a:p>
        </p:txBody>
      </p:sp>
      <p:sp>
        <p:nvSpPr>
          <p:cNvPr id="11" name="Title 10" hidden="1">
            <a:extLst>
              <a:ext uri="{FF2B5EF4-FFF2-40B4-BE49-F238E27FC236}">
                <a16:creationId xmlns:a16="http://schemas.microsoft.com/office/drawing/2014/main" id="{C5462610-1D7E-437B-B516-F30D9A789B9B}"/>
              </a:ext>
            </a:extLst>
          </p:cNvPr>
          <p:cNvSpPr>
            <a:spLocks noGrp="1"/>
          </p:cNvSpPr>
          <p:nvPr>
            <p:ph type="title"/>
          </p:nvPr>
        </p:nvSpPr>
        <p:spPr/>
        <p:txBody>
          <a:bodyPr/>
          <a:lstStyle/>
          <a:p>
            <a:r>
              <a:rPr lang="en-US" dirty="0"/>
              <a:t>Large image</a:t>
            </a:r>
          </a:p>
        </p:txBody>
      </p:sp>
      <p:sp>
        <p:nvSpPr>
          <p:cNvPr id="10" name="Arrow: Chevron 9">
            <a:extLst>
              <a:ext uri="{FF2B5EF4-FFF2-40B4-BE49-F238E27FC236}">
                <a16:creationId xmlns:a16="http://schemas.microsoft.com/office/drawing/2014/main" id="{E865DFB2-5455-46FD-BF1F-AA978030C363}"/>
              </a:ext>
            </a:extLst>
          </p:cNvPr>
          <p:cNvSpPr/>
          <p:nvPr/>
        </p:nvSpPr>
        <p:spPr>
          <a:xfrm>
            <a:off x="3251741" y="-4491"/>
            <a:ext cx="9240253" cy="6535919"/>
          </a:xfrm>
          <a:prstGeom prst="chevr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3" name="Rectangle 12">
            <a:extLst>
              <a:ext uri="{FF2B5EF4-FFF2-40B4-BE49-F238E27FC236}">
                <a16:creationId xmlns:a16="http://schemas.microsoft.com/office/drawing/2014/main" id="{6FBEB070-A4AE-4874-9AD9-2699CC61F86C}"/>
              </a:ext>
              <a:ext uri="{C183D7F6-B498-43B3-948B-1728B52AA6E4}">
                <adec:decorative xmlns:adec="http://schemas.microsoft.com/office/drawing/2017/decorative" val="1"/>
              </a:ext>
            </a:extLst>
          </p:cNvPr>
          <p:cNvSpPr/>
          <p:nvPr/>
        </p:nvSpPr>
        <p:spPr>
          <a:xfrm>
            <a:off x="4634608" y="740474"/>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14" name="Google Shape;160;p19">
            <a:extLst>
              <a:ext uri="{FF2B5EF4-FFF2-40B4-BE49-F238E27FC236}">
                <a16:creationId xmlns:a16="http://schemas.microsoft.com/office/drawing/2014/main" id="{BEDDB538-2BDB-4146-BE83-965CDED74148}"/>
              </a:ext>
            </a:extLst>
          </p:cNvPr>
          <p:cNvSpPr txBox="1">
            <a:spLocks/>
          </p:cNvSpPr>
          <p:nvPr/>
        </p:nvSpPr>
        <p:spPr>
          <a:xfrm>
            <a:off x="4628144" y="223935"/>
            <a:ext cx="456813" cy="606932"/>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a:lstStyle>
          <a:p>
            <a:pPr algn="r">
              <a:spcBef>
                <a:spcPts val="0"/>
              </a:spcBef>
            </a:pPr>
            <a:r>
              <a:rPr lang="es" sz="4000" dirty="0"/>
              <a:t>1</a:t>
            </a:r>
          </a:p>
        </p:txBody>
      </p:sp>
      <p:sp>
        <p:nvSpPr>
          <p:cNvPr id="15" name="Google Shape;157;p19">
            <a:extLst>
              <a:ext uri="{FF2B5EF4-FFF2-40B4-BE49-F238E27FC236}">
                <a16:creationId xmlns:a16="http://schemas.microsoft.com/office/drawing/2014/main" id="{AC03434D-D207-4B3F-BE0B-5A22B1A77236}"/>
              </a:ext>
            </a:extLst>
          </p:cNvPr>
          <p:cNvSpPr txBox="1">
            <a:spLocks/>
          </p:cNvSpPr>
          <p:nvPr/>
        </p:nvSpPr>
        <p:spPr>
          <a:xfrm flipH="1">
            <a:off x="5226813" y="233778"/>
            <a:ext cx="4455699" cy="485537"/>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TEAM  Building</a:t>
            </a:r>
          </a:p>
        </p:txBody>
      </p:sp>
      <p:sp>
        <p:nvSpPr>
          <p:cNvPr id="16" name="Google Shape;160;p19">
            <a:extLst>
              <a:ext uri="{FF2B5EF4-FFF2-40B4-BE49-F238E27FC236}">
                <a16:creationId xmlns:a16="http://schemas.microsoft.com/office/drawing/2014/main" id="{1F918B4B-95F3-4F31-BA77-58B810603AE3}"/>
              </a:ext>
            </a:extLst>
          </p:cNvPr>
          <p:cNvSpPr txBox="1">
            <a:spLocks/>
          </p:cNvSpPr>
          <p:nvPr/>
        </p:nvSpPr>
        <p:spPr>
          <a:xfrm>
            <a:off x="5313906" y="966518"/>
            <a:ext cx="450350" cy="58203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2</a:t>
            </a:r>
            <a:endParaRPr lang="es" b="1" dirty="0">
              <a:solidFill>
                <a:schemeClr val="tx1">
                  <a:lumMod val="75000"/>
                  <a:lumOff val="25000"/>
                </a:schemeClr>
              </a:solidFill>
            </a:endParaRPr>
          </a:p>
        </p:txBody>
      </p:sp>
      <p:sp>
        <p:nvSpPr>
          <p:cNvPr id="17" name="Google Shape;160;p19">
            <a:extLst>
              <a:ext uri="{FF2B5EF4-FFF2-40B4-BE49-F238E27FC236}">
                <a16:creationId xmlns:a16="http://schemas.microsoft.com/office/drawing/2014/main" id="{3F65B0F2-A340-4389-ADE9-493D1471A937}"/>
              </a:ext>
            </a:extLst>
          </p:cNvPr>
          <p:cNvSpPr txBox="1">
            <a:spLocks/>
          </p:cNvSpPr>
          <p:nvPr/>
        </p:nvSpPr>
        <p:spPr>
          <a:xfrm>
            <a:off x="6008181" y="1624295"/>
            <a:ext cx="431839" cy="601146"/>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3</a:t>
            </a:r>
            <a:endParaRPr lang="es" b="1" dirty="0">
              <a:solidFill>
                <a:schemeClr val="tx1">
                  <a:lumMod val="75000"/>
                  <a:lumOff val="25000"/>
                </a:schemeClr>
              </a:solidFill>
            </a:endParaRPr>
          </a:p>
        </p:txBody>
      </p:sp>
      <p:sp>
        <p:nvSpPr>
          <p:cNvPr id="18" name="Google Shape;160;p19">
            <a:extLst>
              <a:ext uri="{FF2B5EF4-FFF2-40B4-BE49-F238E27FC236}">
                <a16:creationId xmlns:a16="http://schemas.microsoft.com/office/drawing/2014/main" id="{56350983-9591-4690-8787-F6F9CD764D8B}"/>
              </a:ext>
            </a:extLst>
          </p:cNvPr>
          <p:cNvSpPr txBox="1">
            <a:spLocks/>
          </p:cNvSpPr>
          <p:nvPr/>
        </p:nvSpPr>
        <p:spPr>
          <a:xfrm>
            <a:off x="6742270" y="2434543"/>
            <a:ext cx="456490" cy="549658"/>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4</a:t>
            </a:r>
            <a:endParaRPr lang="es" b="1" dirty="0">
              <a:solidFill>
                <a:schemeClr val="tx1">
                  <a:lumMod val="75000"/>
                  <a:lumOff val="25000"/>
                </a:schemeClr>
              </a:solidFill>
            </a:endParaRPr>
          </a:p>
        </p:txBody>
      </p:sp>
      <p:sp>
        <p:nvSpPr>
          <p:cNvPr id="19" name="Google Shape;157;p19">
            <a:extLst>
              <a:ext uri="{FF2B5EF4-FFF2-40B4-BE49-F238E27FC236}">
                <a16:creationId xmlns:a16="http://schemas.microsoft.com/office/drawing/2014/main" id="{9BCB12AB-00B9-44FC-805B-4C89C114D2D2}"/>
              </a:ext>
            </a:extLst>
          </p:cNvPr>
          <p:cNvSpPr txBox="1">
            <a:spLocks/>
          </p:cNvSpPr>
          <p:nvPr/>
        </p:nvSpPr>
        <p:spPr>
          <a:xfrm flipH="1">
            <a:off x="6591936" y="1619031"/>
            <a:ext cx="4179503" cy="448962"/>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CA" sz="2000" dirty="0">
                <a:cs typeface="Arial" panose="020B0604020202020204" pitchFamily="34" charset="0"/>
              </a:rPr>
              <a:t>People &amp; Hiring</a:t>
            </a:r>
          </a:p>
        </p:txBody>
      </p:sp>
      <p:sp>
        <p:nvSpPr>
          <p:cNvPr id="20" name="Google Shape;157;p19">
            <a:extLst>
              <a:ext uri="{FF2B5EF4-FFF2-40B4-BE49-F238E27FC236}">
                <a16:creationId xmlns:a16="http://schemas.microsoft.com/office/drawing/2014/main" id="{5DDC7385-32D6-49D0-947C-7DF7EF4FC34D}"/>
              </a:ext>
            </a:extLst>
          </p:cNvPr>
          <p:cNvSpPr txBox="1">
            <a:spLocks/>
          </p:cNvSpPr>
          <p:nvPr/>
        </p:nvSpPr>
        <p:spPr>
          <a:xfrm flipH="1">
            <a:off x="7386753" y="2425343"/>
            <a:ext cx="2841230" cy="372878"/>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2000" dirty="0">
                <a:cs typeface="Arial" panose="020B0604020202020204" pitchFamily="34" charset="0"/>
              </a:rPr>
              <a:t>success criteria</a:t>
            </a:r>
            <a:endParaRPr lang="en-CA" sz="2000" dirty="0">
              <a:cs typeface="Arial" panose="020B0604020202020204" pitchFamily="34" charset="0"/>
            </a:endParaRPr>
          </a:p>
        </p:txBody>
      </p:sp>
      <p:sp>
        <p:nvSpPr>
          <p:cNvPr id="21" name="Google Shape;160;p19">
            <a:extLst>
              <a:ext uri="{FF2B5EF4-FFF2-40B4-BE49-F238E27FC236}">
                <a16:creationId xmlns:a16="http://schemas.microsoft.com/office/drawing/2014/main" id="{1E035458-2668-48FE-9098-F15312773852}"/>
              </a:ext>
            </a:extLst>
          </p:cNvPr>
          <p:cNvSpPr txBox="1">
            <a:spLocks/>
          </p:cNvSpPr>
          <p:nvPr/>
        </p:nvSpPr>
        <p:spPr>
          <a:xfrm>
            <a:off x="7268954" y="3268231"/>
            <a:ext cx="439966" cy="572188"/>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4000" b="1" dirty="0">
                <a:solidFill>
                  <a:schemeClr val="tx1">
                    <a:lumMod val="75000"/>
                    <a:lumOff val="25000"/>
                  </a:schemeClr>
                </a:solidFill>
              </a:rPr>
              <a:t>5</a:t>
            </a:r>
            <a:endParaRPr lang="es" b="1" dirty="0">
              <a:solidFill>
                <a:schemeClr val="tx1">
                  <a:lumMod val="75000"/>
                  <a:lumOff val="25000"/>
                </a:schemeClr>
              </a:solidFill>
            </a:endParaRPr>
          </a:p>
        </p:txBody>
      </p:sp>
      <p:sp>
        <p:nvSpPr>
          <p:cNvPr id="22" name="Google Shape;157;p19">
            <a:extLst>
              <a:ext uri="{FF2B5EF4-FFF2-40B4-BE49-F238E27FC236}">
                <a16:creationId xmlns:a16="http://schemas.microsoft.com/office/drawing/2014/main" id="{6FC2E0EE-4026-4712-9EE9-8AC7F948FD33}"/>
              </a:ext>
            </a:extLst>
          </p:cNvPr>
          <p:cNvSpPr txBox="1">
            <a:spLocks/>
          </p:cNvSpPr>
          <p:nvPr/>
        </p:nvSpPr>
        <p:spPr>
          <a:xfrm flipH="1">
            <a:off x="7871867" y="3231655"/>
            <a:ext cx="3768244" cy="491259"/>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CLUSTERING &amp; SCALABILITY</a:t>
            </a:r>
          </a:p>
        </p:txBody>
      </p:sp>
      <p:sp>
        <p:nvSpPr>
          <p:cNvPr id="23" name="Rectangle 22">
            <a:extLst>
              <a:ext uri="{FF2B5EF4-FFF2-40B4-BE49-F238E27FC236}">
                <a16:creationId xmlns:a16="http://schemas.microsoft.com/office/drawing/2014/main" id="{91DE3746-9D5E-47F1-9BE9-6C064E51E1A9}"/>
              </a:ext>
              <a:ext uri="{C183D7F6-B498-43B3-948B-1728B52AA6E4}">
                <adec:decorative xmlns:adec="http://schemas.microsoft.com/office/drawing/2017/decorative" val="1"/>
              </a:ext>
            </a:extLst>
          </p:cNvPr>
          <p:cNvSpPr/>
          <p:nvPr/>
        </p:nvSpPr>
        <p:spPr>
          <a:xfrm>
            <a:off x="5318855" y="1415390"/>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4" name="Google Shape;157;p19">
            <a:extLst>
              <a:ext uri="{FF2B5EF4-FFF2-40B4-BE49-F238E27FC236}">
                <a16:creationId xmlns:a16="http://schemas.microsoft.com/office/drawing/2014/main" id="{E8292A04-CFCB-47FC-B9F1-152A06E737B0}"/>
              </a:ext>
            </a:extLst>
          </p:cNvPr>
          <p:cNvSpPr txBox="1">
            <a:spLocks/>
          </p:cNvSpPr>
          <p:nvPr/>
        </p:nvSpPr>
        <p:spPr>
          <a:xfrm flipH="1">
            <a:off x="5904598" y="927255"/>
            <a:ext cx="3609474" cy="448962"/>
          </a:xfrm>
          <a:prstGeom prst="rect">
            <a:avLst/>
          </a:prstGeom>
        </p:spPr>
        <p:txBody>
          <a:bodyPr spcFirstLastPara="1" vert="horz" wrap="square" lIns="91425" tIns="91425" rIns="91425" bIns="91425"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CA" sz="2000" dirty="0">
                <a:cs typeface="Arial" panose="020B0604020202020204" pitchFamily="34" charset="0"/>
              </a:rPr>
              <a:t>ARCHITECTURAL OVERVIEW</a:t>
            </a:r>
          </a:p>
        </p:txBody>
      </p:sp>
      <p:sp>
        <p:nvSpPr>
          <p:cNvPr id="25" name="Rectangle 24">
            <a:extLst>
              <a:ext uri="{FF2B5EF4-FFF2-40B4-BE49-F238E27FC236}">
                <a16:creationId xmlns:a16="http://schemas.microsoft.com/office/drawing/2014/main" id="{530AC22B-FCAE-4E47-9524-500A489B5D32}"/>
              </a:ext>
              <a:ext uri="{C183D7F6-B498-43B3-948B-1728B52AA6E4}">
                <adec:decorative xmlns:adec="http://schemas.microsoft.com/office/drawing/2017/decorative" val="1"/>
              </a:ext>
            </a:extLst>
          </p:cNvPr>
          <p:cNvSpPr/>
          <p:nvPr/>
        </p:nvSpPr>
        <p:spPr>
          <a:xfrm>
            <a:off x="6012426" y="2093224"/>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6" name="Rectangle 25">
            <a:extLst>
              <a:ext uri="{FF2B5EF4-FFF2-40B4-BE49-F238E27FC236}">
                <a16:creationId xmlns:a16="http://schemas.microsoft.com/office/drawing/2014/main" id="{1322C6EA-2C0D-4B91-8C81-F408A8CAC34A}"/>
              </a:ext>
              <a:ext uri="{C183D7F6-B498-43B3-948B-1728B52AA6E4}">
                <adec:decorative xmlns:adec="http://schemas.microsoft.com/office/drawing/2017/decorative" val="1"/>
              </a:ext>
            </a:extLst>
          </p:cNvPr>
          <p:cNvSpPr/>
          <p:nvPr/>
        </p:nvSpPr>
        <p:spPr>
          <a:xfrm>
            <a:off x="6786210" y="2834398"/>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7" name="Rectangle 26">
            <a:extLst>
              <a:ext uri="{FF2B5EF4-FFF2-40B4-BE49-F238E27FC236}">
                <a16:creationId xmlns:a16="http://schemas.microsoft.com/office/drawing/2014/main" id="{565C945B-B75E-462F-9C78-A46A83EFE251}"/>
              </a:ext>
              <a:ext uri="{C183D7F6-B498-43B3-948B-1728B52AA6E4}">
                <adec:decorative xmlns:adec="http://schemas.microsoft.com/office/drawing/2017/decorative" val="1"/>
              </a:ext>
            </a:extLst>
          </p:cNvPr>
          <p:cNvSpPr/>
          <p:nvPr/>
        </p:nvSpPr>
        <p:spPr>
          <a:xfrm>
            <a:off x="7277343" y="3687532"/>
            <a:ext cx="450350" cy="365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Tree>
    <p:extLst>
      <p:ext uri="{BB962C8B-B14F-4D97-AF65-F5344CB8AC3E}">
        <p14:creationId xmlns:p14="http://schemas.microsoft.com/office/powerpoint/2010/main" val="461256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p:txBody>
          <a:bodyPr/>
          <a:lstStyle/>
          <a:p>
            <a:pPr marL="0" indent="0">
              <a:buNone/>
            </a:pPr>
            <a:r>
              <a:rPr lang="en-US" sz="2800" dirty="0"/>
              <a:t>Lorem ipsum dolor sit amet, consectetur adipiscing elit. </a:t>
            </a:r>
          </a:p>
          <a:p>
            <a:r>
              <a:rPr lang="en-US" dirty="0"/>
              <a:t>Ut fermentum a magna ut eleifend. Integer convallis suscipit ante eu varius. </a:t>
            </a:r>
          </a:p>
          <a:p>
            <a:r>
              <a:rPr lang="en-US" dirty="0"/>
              <a:t>Morbi a purus dolor. Suspendisse sit amet ipsum finibus justo viverra blandit. </a:t>
            </a:r>
          </a:p>
          <a:p>
            <a:r>
              <a:rPr lang="en-US" dirty="0"/>
              <a:t>Ut congue quis tortor eget sodales. </a:t>
            </a:r>
          </a:p>
        </p:txBody>
      </p:sp>
      <p:pic>
        <p:nvPicPr>
          <p:cNvPr id="9" name="Picture Placeholder 8">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2"/>
          <a:srcRect/>
          <a:stretch/>
        </p:blipFill>
        <p:spPr>
          <a:xfrm>
            <a:off x="7020216" y="-1"/>
            <a:ext cx="5171784" cy="6371351"/>
          </a:xfrm>
        </p:spPr>
      </p:pic>
      <p:sp>
        <p:nvSpPr>
          <p:cNvPr id="20" name="Rectangle 19">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348588" y="3688075"/>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6870583" y="3802899"/>
            <a:ext cx="4889417" cy="985000"/>
          </a:xfrm>
        </p:spPr>
        <p:txBody>
          <a:bodyPr/>
          <a:lstStyle/>
          <a:p>
            <a:r>
              <a:rPr lang="en-US" dirty="0"/>
              <a:t>Team Building</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r>
              <a:rPr lang="en-US" dirty="0"/>
              <a:t>Lorem ipsum dolor sit amet, consectetur adipiscing elit. Etiam aliquet eu mi quis lacinia. Ut fermentum a magna ut.</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rgbClr val="404040"/>
          </a:solidFill>
        </p:spPr>
        <p:txBody>
          <a:bodyPr/>
          <a:lstStyle/>
          <a:p>
            <a:fld id="{19B51A1E-902D-48AF-9020-955120F399B6}" type="slidenum">
              <a:rPr lang="en-US" smtClean="0"/>
              <a:pPr/>
              <a:t>4</a:t>
            </a:fld>
            <a:endParaRPr lang="en-US" dirty="0"/>
          </a:p>
        </p:txBody>
      </p:sp>
    </p:spTree>
    <p:extLst>
      <p:ext uri="{BB962C8B-B14F-4D97-AF65-F5344CB8AC3E}">
        <p14:creationId xmlns:p14="http://schemas.microsoft.com/office/powerpoint/2010/main" val="1329746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Placeholder 31">
            <a:extLst>
              <a:ext uri="{FF2B5EF4-FFF2-40B4-BE49-F238E27FC236}">
                <a16:creationId xmlns:a16="http://schemas.microsoft.com/office/drawing/2014/main" id="{AAB6EE12-FEF8-FB41-A909-0DA61D7725C7}"/>
              </a:ext>
            </a:extLst>
          </p:cNvPr>
          <p:cNvPicPr>
            <a:picLocks noGrp="1" noChangeAspect="1"/>
          </p:cNvPicPr>
          <p:nvPr>
            <p:ph type="pic" sz="quarter" idx="10"/>
          </p:nvPr>
        </p:nvPicPr>
        <p:blipFill>
          <a:blip r:embed="rId2"/>
          <a:srcRect/>
          <a:stretch/>
        </p:blipFill>
        <p:spPr>
          <a:xfrm>
            <a:off x="0" y="0"/>
            <a:ext cx="9256984" cy="6804025"/>
          </a:xfrm>
        </p:spPr>
      </p:pic>
      <p:sp>
        <p:nvSpPr>
          <p:cNvPr id="14" name="Title 13">
            <a:extLst>
              <a:ext uri="{FF2B5EF4-FFF2-40B4-BE49-F238E27FC236}">
                <a16:creationId xmlns:a16="http://schemas.microsoft.com/office/drawing/2014/main" id="{6C38D7A9-9299-4108-BB08-026F4B9CAE7B}"/>
              </a:ext>
            </a:extLst>
          </p:cNvPr>
          <p:cNvSpPr>
            <a:spLocks noGrp="1"/>
          </p:cNvSpPr>
          <p:nvPr>
            <p:ph type="ctrTitle"/>
          </p:nvPr>
        </p:nvSpPr>
        <p:spPr/>
        <p:txBody>
          <a:bodyPr/>
          <a:lstStyle/>
          <a:p>
            <a:r>
              <a:rPr lang="en-US" dirty="0"/>
              <a:t>Thank You</a:t>
            </a:r>
          </a:p>
        </p:txBody>
      </p:sp>
      <p:sp>
        <p:nvSpPr>
          <p:cNvPr id="4" name="Text Placeholder 3">
            <a:extLst>
              <a:ext uri="{FF2B5EF4-FFF2-40B4-BE49-F238E27FC236}">
                <a16:creationId xmlns:a16="http://schemas.microsoft.com/office/drawing/2014/main" id="{60828E04-9C2A-4859-8050-C2DF67A249CB}"/>
              </a:ext>
            </a:extLst>
          </p:cNvPr>
          <p:cNvSpPr>
            <a:spLocks noGrp="1"/>
          </p:cNvSpPr>
          <p:nvPr>
            <p:ph type="body" sz="quarter" idx="15"/>
          </p:nvPr>
        </p:nvSpPr>
        <p:spPr>
          <a:solidFill>
            <a:schemeClr val="tx1">
              <a:lumMod val="75000"/>
              <a:lumOff val="25000"/>
            </a:schemeClr>
          </a:solidFill>
        </p:spPr>
        <p:txBody>
          <a:bodyPr/>
          <a:lstStyle/>
          <a:p>
            <a:r>
              <a:rPr lang="en-US" sz="1400" dirty="0"/>
              <a:t>Yaser Shadmehr</a:t>
            </a:r>
          </a:p>
        </p:txBody>
      </p:sp>
      <p:pic>
        <p:nvPicPr>
          <p:cNvPr id="8" name="Graphic 7" descr="User" title="Icon - Presenter Name">
            <a:extLst>
              <a:ext uri="{FF2B5EF4-FFF2-40B4-BE49-F238E27FC236}">
                <a16:creationId xmlns:a16="http://schemas.microsoft.com/office/drawing/2014/main" id="{111541C4-DB03-4E53-994D-499C7D73C4DF}"/>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485495" y="4006655"/>
            <a:ext cx="218900" cy="218900"/>
          </a:xfrm>
          <a:prstGeom prst="rect">
            <a:avLst/>
          </a:prstGeom>
        </p:spPr>
      </p:pic>
      <p:sp>
        <p:nvSpPr>
          <p:cNvPr id="5" name="Text Placeholder 4">
            <a:extLst>
              <a:ext uri="{FF2B5EF4-FFF2-40B4-BE49-F238E27FC236}">
                <a16:creationId xmlns:a16="http://schemas.microsoft.com/office/drawing/2014/main" id="{11265965-2271-4C1C-BD0A-6F85F80FF9A6}"/>
              </a:ext>
            </a:extLst>
          </p:cNvPr>
          <p:cNvSpPr>
            <a:spLocks noGrp="1"/>
          </p:cNvSpPr>
          <p:nvPr>
            <p:ph type="body" sz="quarter" idx="16"/>
          </p:nvPr>
        </p:nvSpPr>
        <p:spPr>
          <a:solidFill>
            <a:schemeClr val="tx1">
              <a:lumMod val="75000"/>
              <a:lumOff val="25000"/>
            </a:schemeClr>
          </a:solidFill>
        </p:spPr>
        <p:txBody>
          <a:bodyPr/>
          <a:lstStyle/>
          <a:p>
            <a:r>
              <a:rPr lang="en-US" sz="1400" dirty="0"/>
              <a:t>y.Shadmehr@gmail.com</a:t>
            </a:r>
          </a:p>
        </p:txBody>
      </p:sp>
      <p:sp>
        <p:nvSpPr>
          <p:cNvPr id="12" name="Slide Number Placeholder 11">
            <a:extLst>
              <a:ext uri="{FF2B5EF4-FFF2-40B4-BE49-F238E27FC236}">
                <a16:creationId xmlns:a16="http://schemas.microsoft.com/office/drawing/2014/main" id="{91814EC9-246A-4C6E-941E-5774FE72F08E}"/>
              </a:ext>
            </a:extLst>
          </p:cNvPr>
          <p:cNvSpPr>
            <a:spLocks noGrp="1"/>
          </p:cNvSpPr>
          <p:nvPr>
            <p:ph type="sldNum" sz="quarter" idx="20"/>
          </p:nvPr>
        </p:nvSpPr>
        <p:spPr>
          <a:solidFill>
            <a:srgbClr val="404040"/>
          </a:solidFill>
        </p:spPr>
        <p:txBody>
          <a:bodyPr/>
          <a:lstStyle/>
          <a:p>
            <a:fld id="{19B51A1E-902D-48AF-9020-955120F399B6}" type="slidenum">
              <a:rPr lang="en-US" smtClean="0"/>
              <a:pPr/>
              <a:t>5</a:t>
            </a:fld>
            <a:endParaRPr lang="en-US" dirty="0"/>
          </a:p>
        </p:txBody>
      </p:sp>
      <p:pic>
        <p:nvPicPr>
          <p:cNvPr id="15" name="Graphic 14" descr="Envelope" title="Icon Presenter Email">
            <a:extLst>
              <a:ext uri="{FF2B5EF4-FFF2-40B4-BE49-F238E27FC236}">
                <a16:creationId xmlns:a16="http://schemas.microsoft.com/office/drawing/2014/main" id="{DEDD26CF-32BC-4B44-8F02-EA834076E06A}"/>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11486893" y="4369389"/>
            <a:ext cx="218900" cy="218900"/>
          </a:xfrm>
          <a:prstGeom prst="rect">
            <a:avLst/>
          </a:prstGeom>
        </p:spPr>
      </p:pic>
      <p:sp>
        <p:nvSpPr>
          <p:cNvPr id="9" name="Content Placeholder 4">
            <a:extLst>
              <a:ext uri="{FF2B5EF4-FFF2-40B4-BE49-F238E27FC236}">
                <a16:creationId xmlns:a16="http://schemas.microsoft.com/office/drawing/2014/main" id="{5F15CAA7-E2CB-4CFD-8380-B08565C909A5}"/>
              </a:ext>
            </a:extLst>
          </p:cNvPr>
          <p:cNvSpPr txBox="1">
            <a:spLocks/>
          </p:cNvSpPr>
          <p:nvPr/>
        </p:nvSpPr>
        <p:spPr>
          <a:xfrm>
            <a:off x="1285479" y="5788240"/>
            <a:ext cx="6686025" cy="583111"/>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400" b="0" i="0" dirty="0">
                <a:solidFill>
                  <a:schemeClr val="bg2">
                    <a:lumMod val="75000"/>
                  </a:schemeClr>
                </a:solidFill>
                <a:effectLst/>
              </a:rPr>
              <a:t>The content of this presentation is inspired by my interview with </a:t>
            </a:r>
            <a:r>
              <a:rPr lang="en-US" sz="1400" dirty="0">
                <a:solidFill>
                  <a:schemeClr val="bg2">
                    <a:lumMod val="75000"/>
                  </a:schemeClr>
                </a:solidFill>
              </a:rPr>
              <a:t>SecurityScorecard</a:t>
            </a:r>
            <a:r>
              <a:rPr lang="en-US" sz="1400" b="0" i="0" dirty="0">
                <a:solidFill>
                  <a:schemeClr val="bg2">
                    <a:lumMod val="75000"/>
                  </a:schemeClr>
                </a:solidFill>
                <a:effectLst/>
              </a:rPr>
              <a:t> and it may contain false assumption or confidential information.</a:t>
            </a:r>
          </a:p>
        </p:txBody>
      </p:sp>
    </p:spTree>
    <p:extLst>
      <p:ext uri="{BB962C8B-B14F-4D97-AF65-F5344CB8AC3E}">
        <p14:creationId xmlns:p14="http://schemas.microsoft.com/office/powerpoint/2010/main" val="41536783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385375" cy="6015834"/>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3202669" y="2967335"/>
            <a:ext cx="5786662" cy="923330"/>
          </a:xfrm>
          <a:prstGeom prst="rect">
            <a:avLst/>
          </a:prstGeom>
          <a:noFill/>
        </p:spPr>
        <p:txBody>
          <a:bodyPr wrap="square" lIns="0" tIns="0" rIns="0" bIns="0" rtlCol="0" anchor="ctr">
            <a:spAutoFit/>
          </a:bodyPr>
          <a:lstStyle/>
          <a:p>
            <a:pPr algn="ctr"/>
            <a:r>
              <a:rPr lang="en-US" sz="6000" b="1" dirty="0">
                <a:solidFill>
                  <a:schemeClr val="bg1"/>
                </a:solidFill>
                <a:latin typeface="+mj-lt"/>
              </a:rPr>
              <a:t>THANK</a:t>
            </a:r>
            <a:r>
              <a:rPr lang="en-US" sz="6000" dirty="0">
                <a:solidFill>
                  <a:schemeClr val="bg1"/>
                </a:solidFill>
                <a:latin typeface="+mj-lt"/>
              </a:rPr>
              <a:t> YOU</a:t>
            </a:r>
            <a:endParaRPr lang="en-US" sz="6600" dirty="0">
              <a:solidFill>
                <a:schemeClr val="bg1"/>
              </a:solidFill>
              <a:latin typeface="+mj-lt"/>
            </a:endParaRPr>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This image is an icon that reads &quot;24Slides.&quot;">
            <a:hlinkClick r:id="rId5"/>
            <a:extLst>
              <a:ext uri="{FF2B5EF4-FFF2-40B4-BE49-F238E27FC236}">
                <a16:creationId xmlns:a16="http://schemas.microsoft.com/office/drawing/2014/main" id="{A2875173-B0D5-4330-A6C0-5027C67D1E6D}"/>
              </a:ext>
            </a:extLst>
          </p:cNvPr>
          <p:cNvPicPr>
            <a:picLocks noChangeAspect="1"/>
          </p:cNvPicPr>
          <p:nvPr/>
        </p:nvPicPr>
        <p:blipFill>
          <a:blip r:embed="rId6"/>
          <a:stretch>
            <a:fillRect/>
          </a:stretch>
        </p:blipFill>
        <p:spPr>
          <a:xfrm>
            <a:off x="5581650" y="345493"/>
            <a:ext cx="1028700" cy="293902"/>
          </a:xfrm>
          <a:prstGeom prst="rect">
            <a:avLst/>
          </a:prstGeom>
          <a:effectLst/>
        </p:spPr>
      </p:pic>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sp>
        <p:nvSpPr>
          <p:cNvPr id="9" name="Slide Number Placeholder 5">
            <a:extLst>
              <a:ext uri="{FF2B5EF4-FFF2-40B4-BE49-F238E27FC236}">
                <a16:creationId xmlns:a16="http://schemas.microsoft.com/office/drawing/2014/main" id="{D9A07DAF-707E-4636-9564-83E9F2AC7FC7}"/>
              </a:ext>
            </a:extLst>
          </p:cNvPr>
          <p:cNvSpPr txBox="1">
            <a:spLocks/>
          </p:cNvSpPr>
          <p:nvPr/>
        </p:nvSpPr>
        <p:spPr>
          <a:xfrm>
            <a:off x="11760000" y="6371351"/>
            <a:ext cx="432000" cy="432000"/>
          </a:xfrm>
          <a:prstGeom prst="rect">
            <a:avLst/>
          </a:prstGeom>
          <a:solidFill>
            <a:srgbClr val="404040"/>
          </a:solidFill>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9B51A1E-902D-48AF-9020-955120F399B6}" type="slidenum">
              <a:rPr lang="en-US" sz="1200" smtClean="0">
                <a:solidFill>
                  <a:schemeClr val="bg1"/>
                </a:solidFill>
              </a:rPr>
              <a:pPr algn="ctr"/>
              <a:t>6</a:t>
            </a:fld>
            <a:endParaRPr lang="en-US" sz="1200" dirty="0">
              <a:solidFill>
                <a:schemeClr val="bg1"/>
              </a:solidFill>
            </a:endParaRPr>
          </a:p>
        </p:txBody>
      </p:sp>
    </p:spTree>
    <p:extLst>
      <p:ext uri="{BB962C8B-B14F-4D97-AF65-F5344CB8AC3E}">
        <p14:creationId xmlns:p14="http://schemas.microsoft.com/office/powerpoint/2010/main" val="2609209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p:txBody>
          <a:bodyPr/>
          <a:lstStyle/>
          <a:p>
            <a:pPr marL="0" indent="0">
              <a:buNone/>
            </a:pPr>
            <a:r>
              <a:rPr lang="en-US" sz="2800" dirty="0"/>
              <a:t>Lorem ipsum dolor sit amet, consectetur adipiscing elit. </a:t>
            </a:r>
          </a:p>
          <a:p>
            <a:r>
              <a:rPr lang="en-US" dirty="0"/>
              <a:t>Ut fermentum a magna ut eleifend. Integer convallis suscipit ante eu varius. </a:t>
            </a:r>
          </a:p>
          <a:p>
            <a:r>
              <a:rPr lang="en-US" dirty="0"/>
              <a:t>Morbi a purus dolor. Suspendisse sit amet ipsum finibus justo viverra blandit. </a:t>
            </a:r>
          </a:p>
          <a:p>
            <a:r>
              <a:rPr lang="en-US" dirty="0"/>
              <a:t>Ut congue quis tortor eget sodales. </a:t>
            </a:r>
          </a:p>
        </p:txBody>
      </p:sp>
      <p:pic>
        <p:nvPicPr>
          <p:cNvPr id="9" name="Picture Placeholder 8" descr="Handing touching mobile phone">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a:stretch>
            <a:fillRect/>
          </a:stretch>
        </p:blipFill>
        <p:spPr/>
      </p:pic>
      <p:sp>
        <p:nvSpPr>
          <p:cNvPr id="20" name="Rectangle 19">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348588" y="3688075"/>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dirty="0"/>
              <a:t>About Us</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r>
              <a:rPr lang="en-US" dirty="0"/>
              <a:t>Lorem ipsum dolor sit amet, consectetur adipiscing elit. Etiam aliquet eu mi quis lacinia. Ut fermentum a magna ut.</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rgbClr val="404040"/>
          </a:solidFill>
        </p:spPr>
        <p:txBody>
          <a:bodyPr/>
          <a:lstStyle/>
          <a:p>
            <a:fld id="{19B51A1E-902D-48AF-9020-955120F399B6}" type="slidenum">
              <a:rPr lang="en-US" smtClean="0"/>
              <a:pPr/>
              <a:t>7</a:t>
            </a:fld>
            <a:endParaRPr lang="en-US" dirty="0"/>
          </a:p>
        </p:txBody>
      </p:sp>
    </p:spTree>
    <p:extLst>
      <p:ext uri="{BB962C8B-B14F-4D97-AF65-F5344CB8AC3E}">
        <p14:creationId xmlns:p14="http://schemas.microsoft.com/office/powerpoint/2010/main" val="800699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7E468295-904F-0743-AD06-67DA21353B9E}"/>
              </a:ext>
            </a:extLst>
          </p:cNvPr>
          <p:cNvPicPr>
            <a:picLocks noGrp="1" noChangeAspect="1"/>
          </p:cNvPicPr>
          <p:nvPr>
            <p:ph type="pic" sz="quarter" idx="14"/>
          </p:nvPr>
        </p:nvPicPr>
        <p:blipFill>
          <a:blip r:embed="rId2"/>
          <a:srcRect/>
          <a:stretch/>
        </p:blipFill>
        <p:spPr>
          <a:xfrm>
            <a:off x="10643" y="-1"/>
            <a:ext cx="3843239" cy="6371351"/>
          </a:xfrm>
        </p:spPr>
      </p:pic>
      <p:sp>
        <p:nvSpPr>
          <p:cNvPr id="20" name="Rectangle 19">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3976382" y="1869795"/>
            <a:ext cx="7783618" cy="1124345"/>
          </a:xfrm>
        </p:spPr>
        <p:txBody>
          <a:bodyPr/>
          <a:lstStyle/>
          <a:p>
            <a:r>
              <a:rPr lang="en-US" dirty="0"/>
              <a:t>Our Promise</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a:xfrm>
            <a:off x="3976663" y="2994141"/>
            <a:ext cx="7783297" cy="590155"/>
          </a:xfrm>
        </p:spPr>
        <p:txBody>
          <a:bodyPr/>
          <a:lstStyle/>
          <a:p>
            <a:r>
              <a:rPr lang="en-US" dirty="0"/>
              <a:t>Lorem ipsum dolor sit amet, consectetur adipiscing elit. </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3976382" y="3763648"/>
            <a:ext cx="7783618" cy="2428351"/>
          </a:xfrm>
        </p:spPr>
        <p:txBody>
          <a:bodyPr/>
          <a:lstStyle/>
          <a:p>
            <a:pPr marL="0" indent="0">
              <a:buNone/>
            </a:pPr>
            <a:r>
              <a:rPr lang="en-US" sz="2800" dirty="0"/>
              <a:t>Lorem ipsum dolor sit amet, consectetur adipiscing elit. </a:t>
            </a:r>
          </a:p>
          <a:p>
            <a:r>
              <a:rPr lang="en-US" dirty="0"/>
              <a:t>Ut fermentum a magna ut eleifend. Integer convallis suscipit ante eu varius. </a:t>
            </a:r>
          </a:p>
          <a:p>
            <a:r>
              <a:rPr lang="en-US" dirty="0"/>
              <a:t>Morbi a purus dolor. Suspendisse sit amet ipsum finibus justo viverra blandit. </a:t>
            </a:r>
          </a:p>
          <a:p>
            <a:r>
              <a:rPr lang="en-US" dirty="0"/>
              <a:t>Ut congue quis tortor eget sodales. </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rgbClr val="404040"/>
          </a:solidFill>
        </p:spPr>
        <p:txBody>
          <a:bodyPr/>
          <a:lstStyle/>
          <a:p>
            <a:fld id="{19B51A1E-902D-48AF-9020-955120F399B6}" type="slidenum">
              <a:rPr lang="en-US" smtClean="0"/>
              <a:pPr/>
              <a:t>8</a:t>
            </a:fld>
            <a:endParaRPr lang="en-US" dirty="0"/>
          </a:p>
        </p:txBody>
      </p:sp>
    </p:spTree>
    <p:extLst>
      <p:ext uri="{BB962C8B-B14F-4D97-AF65-F5344CB8AC3E}">
        <p14:creationId xmlns:p14="http://schemas.microsoft.com/office/powerpoint/2010/main" val="722098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Desk with computer, phone, books, etc.">
            <a:extLst>
              <a:ext uri="{FF2B5EF4-FFF2-40B4-BE49-F238E27FC236}">
                <a16:creationId xmlns:a16="http://schemas.microsoft.com/office/drawing/2014/main" id="{2E7ADBC3-DECA-9F4C-9289-9E43C727592F}"/>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p:txBody>
          <a:bodyPr/>
          <a:lstStyle/>
          <a:p>
            <a:r>
              <a:rPr lang="en-US" dirty="0"/>
              <a:t>Section Divider Option 1</a:t>
            </a:r>
          </a:p>
        </p:txBody>
      </p:sp>
      <p:sp>
        <p:nvSpPr>
          <p:cNvPr id="14" name="Text Placeholder 13">
            <a:extLst>
              <a:ext uri="{FF2B5EF4-FFF2-40B4-BE49-F238E27FC236}">
                <a16:creationId xmlns:a16="http://schemas.microsoft.com/office/drawing/2014/main" id="{F278402B-CA7D-4F5B-B3FA-ED74AB3CFB6C}"/>
              </a:ext>
            </a:extLst>
          </p:cNvPr>
          <p:cNvSpPr>
            <a:spLocks noGrp="1"/>
          </p:cNvSpPr>
          <p:nvPr>
            <p:ph type="body" sz="quarter" idx="13"/>
          </p:nvPr>
        </p:nvSpPr>
        <p:spPr/>
        <p:txBody>
          <a:bodyPr/>
          <a:lstStyle/>
          <a:p>
            <a:r>
              <a:rPr lang="en-US" dirty="0"/>
              <a:t>Lorem ipsum dolor sit amet, consectetur adipiscing elit</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a:solidFill>
            <a:srgbClr val="404040"/>
          </a:solidFill>
        </p:spPr>
        <p:txBody>
          <a:bodyPr/>
          <a:lstStyle/>
          <a:p>
            <a:fld id="{19B51A1E-902D-48AF-9020-955120F399B6}" type="slidenum">
              <a:rPr lang="en-US" smtClean="0"/>
              <a:pPr/>
              <a:t>9</a:t>
            </a:fld>
            <a:endParaRPr lang="en-US" dirty="0"/>
          </a:p>
        </p:txBody>
      </p:sp>
    </p:spTree>
    <p:extLst>
      <p:ext uri="{BB962C8B-B14F-4D97-AF65-F5344CB8AC3E}">
        <p14:creationId xmlns:p14="http://schemas.microsoft.com/office/powerpoint/2010/main" val="4091674644"/>
      </p:ext>
    </p:extLst>
  </p:cSld>
  <p:clrMapOvr>
    <a:masterClrMapping/>
  </p:clrMapOvr>
</p:sld>
</file>

<file path=ppt/theme/theme1.xml><?xml version="1.0" encoding="utf-8"?>
<a:theme xmlns:a="http://schemas.openxmlformats.org/drawingml/2006/main" name="Office Theme">
  <a:themeElements>
    <a:clrScheme name="SecurityScoreCardTheme">
      <a:dk1>
        <a:sysClr val="windowText" lastClr="000000"/>
      </a:dk1>
      <a:lt1>
        <a:srgbClr val="FFFFFF"/>
      </a:lt1>
      <a:dk2>
        <a:srgbClr val="3F3F3F"/>
      </a:dk2>
      <a:lt2>
        <a:srgbClr val="F2F2F2"/>
      </a:lt2>
      <a:accent1>
        <a:srgbClr val="52989E"/>
      </a:accent1>
      <a:accent2>
        <a:srgbClr val="E80554"/>
      </a:accent2>
      <a:accent3>
        <a:srgbClr val="E5BD2D"/>
      </a:accent3>
      <a:accent4>
        <a:srgbClr val="41A303"/>
      </a:accent4>
      <a:accent5>
        <a:srgbClr val="404D56"/>
      </a:accent5>
      <a:accent6>
        <a:srgbClr val="D43B1A"/>
      </a:accent6>
      <a:hlink>
        <a:srgbClr val="52989E"/>
      </a:hlink>
      <a:folHlink>
        <a:srgbClr val="52989E"/>
      </a:folHlink>
    </a:clrScheme>
    <a:fontScheme name="Custom 1">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0_Bright business presentation_AAS_v3" id="{57D58BC9-3F05-45D4-81CD-7BA898B4CAAD}" vid="{0F92AA19-00D6-4C71-B13F-219D7994A0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EDB5DD7-8DCC-4069-9EB3-5D09818665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8E15EA0-2F38-456B-B156-038699A5D17F}">
  <ds:schemaRefs>
    <ds:schemaRef ds:uri="http://schemas.microsoft.com/sharepoint/v3/contenttype/forms"/>
  </ds:schemaRefs>
</ds:datastoreItem>
</file>

<file path=customXml/itemProps3.xml><?xml version="1.0" encoding="utf-8"?>
<ds:datastoreItem xmlns:ds="http://schemas.openxmlformats.org/officeDocument/2006/customXml" ds:itemID="{BF90D0D0-7C1D-47FF-A2F0-9937AA567A3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Bright business presentation</Template>
  <TotalTime>1140</TotalTime>
  <Words>1908</Words>
  <Application>Microsoft Office PowerPoint</Application>
  <PresentationFormat>Widescreen</PresentationFormat>
  <Paragraphs>307</Paragraphs>
  <Slides>27</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Calibri Light</vt:lpstr>
      <vt:lpstr>Segoe UI Light</vt:lpstr>
      <vt:lpstr>Times New Roman</vt:lpstr>
      <vt:lpstr>Office Theme</vt:lpstr>
      <vt:lpstr>How to Build a Team</vt:lpstr>
      <vt:lpstr>Large image</vt:lpstr>
      <vt:lpstr>Large image</vt:lpstr>
      <vt:lpstr>Team Building</vt:lpstr>
      <vt:lpstr>Thank You</vt:lpstr>
      <vt:lpstr>Balanced scorecard slide 10</vt:lpstr>
      <vt:lpstr>About Us</vt:lpstr>
      <vt:lpstr>Our Promise</vt:lpstr>
      <vt:lpstr>Section Divider Option 1</vt:lpstr>
      <vt:lpstr>Comparison</vt:lpstr>
      <vt:lpstr>Section Divider Option 2</vt:lpstr>
      <vt:lpstr>Chart Options</vt:lpstr>
      <vt:lpstr>Table</vt:lpstr>
      <vt:lpstr>Balanced scorecard slide 2</vt:lpstr>
      <vt:lpstr>Balanced scorecard slide 6</vt:lpstr>
      <vt:lpstr>Balanced scorecard slide 4</vt:lpstr>
      <vt:lpstr>Balanced scorecard slide 5</vt:lpstr>
      <vt:lpstr>Balanced scorecard slide 8</vt:lpstr>
      <vt:lpstr>Project analysis slide 8</vt:lpstr>
      <vt:lpstr>Project analysis slide 6</vt:lpstr>
      <vt:lpstr>Project analysis slide 4</vt:lpstr>
      <vt:lpstr>Project analysis slide 3</vt:lpstr>
      <vt:lpstr>Project analysis slide 2</vt:lpstr>
      <vt:lpstr>Large image</vt:lpstr>
      <vt:lpstr>Be Your Own Inspiration​</vt:lpstr>
      <vt:lpstr>Fitness Made Simple</vt:lpstr>
      <vt:lpstr>GROUP FITNESS CLASSES​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Yaser Shadmehr</dc:creator>
  <cp:lastModifiedBy>Yaser Shadmehr</cp:lastModifiedBy>
  <cp:revision>35</cp:revision>
  <dcterms:created xsi:type="dcterms:W3CDTF">2021-01-15T02:24:51Z</dcterms:created>
  <dcterms:modified xsi:type="dcterms:W3CDTF">2021-01-15T22:34:00Z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